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y="5143500" cx="9144000"/>
  <p:notesSz cx="6858000" cy="9144000"/>
  <p:embeddedFontLst>
    <p:embeddedFont>
      <p:font typeface="Nunito"/>
      <p:regular r:id="rId19"/>
      <p:bold r:id="rId20"/>
      <p:italic r:id="rId21"/>
      <p:boldItalic r:id="rId22"/>
    </p:embeddedFont>
    <p:embeddedFont>
      <p:font typeface="Nunito Sans Black"/>
      <p:bold r:id="rId23"/>
      <p:boldItalic r:id="rId24"/>
    </p:embeddedFont>
    <p:embeddedFont>
      <p:font typeface="Nunito ExtraBold"/>
      <p:bold r:id="rId25"/>
      <p:boldItalic r:id="rId26"/>
    </p:embeddedFont>
    <p:embeddedFont>
      <p:font typeface="Nunito Black"/>
      <p:bold r:id="rId27"/>
      <p:boldItalic r:id="rId28"/>
    </p:embeddedFont>
    <p:embeddedFont>
      <p:font typeface="Nunito Light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4D7FBD2-B1F1-464F-8951-2C4AB3CDFF1F}">
  <a:tblStyle styleId="{74D7FBD2-B1F1-464F-8951-2C4AB3CDFF1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.fntdata"/><Relationship Id="rId22" Type="http://schemas.openxmlformats.org/officeDocument/2006/relationships/font" Target="fonts/Nunito-boldItalic.fntdata"/><Relationship Id="rId21" Type="http://schemas.openxmlformats.org/officeDocument/2006/relationships/font" Target="fonts/Nunito-italic.fntdata"/><Relationship Id="rId24" Type="http://schemas.openxmlformats.org/officeDocument/2006/relationships/font" Target="fonts/NunitoSansBlack-boldItalic.fntdata"/><Relationship Id="rId23" Type="http://schemas.openxmlformats.org/officeDocument/2006/relationships/font" Target="fonts/NunitoSansBlack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NunitoExtraBold-boldItalic.fntdata"/><Relationship Id="rId25" Type="http://schemas.openxmlformats.org/officeDocument/2006/relationships/font" Target="fonts/NunitoExtraBold-bold.fntdata"/><Relationship Id="rId28" Type="http://schemas.openxmlformats.org/officeDocument/2006/relationships/font" Target="fonts/NunitoBlack-boldItalic.fntdata"/><Relationship Id="rId27" Type="http://schemas.openxmlformats.org/officeDocument/2006/relationships/font" Target="fonts/NunitoBlack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NunitoLight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NunitoLight-italic.fntdata"/><Relationship Id="rId30" Type="http://schemas.openxmlformats.org/officeDocument/2006/relationships/font" Target="fonts/NunitoLight-bold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32" Type="http://schemas.openxmlformats.org/officeDocument/2006/relationships/font" Target="fonts/NunitoLight-bold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font" Target="fonts/Nunito-regular.fntdata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16b35cd404_0_1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16b35cd404_0_10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16b35cd404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g216b35cd404_0_1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16b35cd404_0_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g216b35cd404_0_8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16b35cd404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216b35cd404_0_1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16b35cd404_0_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216b35cd404_0_8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16b35cd404_0_1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216b35cd404_0_12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16b35cd404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216b35cd404_0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16b35cd404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216b35cd404_0_3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16b35cd404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216b35cd404_0_2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16b35cd404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g216b35cd404_0_4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16b35cd404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16b35cd404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Relationship Id="rId5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drive.google.com/file/d/1L2vBjZ0a15woNL8sklXK_BA_BKNACPz7/view" TargetMode="External"/><Relationship Id="rId4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11" Type="http://schemas.openxmlformats.org/officeDocument/2006/relationships/image" Target="../media/image6.png"/><Relationship Id="rId10" Type="http://schemas.openxmlformats.org/officeDocument/2006/relationships/image" Target="../media/image7.png"/><Relationship Id="rId12" Type="http://schemas.openxmlformats.org/officeDocument/2006/relationships/image" Target="../media/image2.png"/><Relationship Id="rId9" Type="http://schemas.openxmlformats.org/officeDocument/2006/relationships/image" Target="../media/image20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11.png"/><Relationship Id="rId8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Relationship Id="rId4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35.png"/><Relationship Id="rId5" Type="http://schemas.openxmlformats.org/officeDocument/2006/relationships/image" Target="../media/image30.png"/><Relationship Id="rId6" Type="http://schemas.openxmlformats.org/officeDocument/2006/relationships/image" Target="../media/image22.png"/><Relationship Id="rId7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image" Target="../media/image33.png"/><Relationship Id="rId7" Type="http://schemas.openxmlformats.org/officeDocument/2006/relationships/image" Target="../media/image24.png"/><Relationship Id="rId8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/>
        </p:nvSpPr>
        <p:spPr>
          <a:xfrm>
            <a:off x="2987375" y="2023050"/>
            <a:ext cx="61566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Better Together</a:t>
            </a:r>
            <a:r>
              <a:rPr lang="en" sz="3700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 </a:t>
            </a:r>
            <a:endParaRPr sz="3700">
              <a:solidFill>
                <a:schemeClr val="dk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1616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A SIMPLE Fashion Recommender </a:t>
            </a:r>
            <a:endParaRPr sz="2200"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6565840" y="4812171"/>
            <a:ext cx="22995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rgbClr val="ACC6DC"/>
                </a:solidFill>
                <a:latin typeface="Nunito"/>
                <a:ea typeface="Nunito"/>
                <a:cs typeface="Nunito"/>
                <a:sym typeface="Nunito"/>
              </a:rPr>
              <a:t>Presented by your Nomadic Process</a:t>
            </a:r>
            <a:endParaRPr b="1" i="1" sz="1000">
              <a:solidFill>
                <a:srgbClr val="ACC6D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31" name="Google Shape;13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9828"/>
            <a:ext cx="2987363" cy="44838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" name="Google Shape;132;p25"/>
          <p:cNvGrpSpPr/>
          <p:nvPr/>
        </p:nvGrpSpPr>
        <p:grpSpPr>
          <a:xfrm>
            <a:off x="797078" y="-15136"/>
            <a:ext cx="197592" cy="206854"/>
            <a:chOff x="0" y="-38100"/>
            <a:chExt cx="812800" cy="850900"/>
          </a:xfrm>
        </p:grpSpPr>
        <p:sp>
          <p:nvSpPr>
            <p:cNvPr id="133" name="Google Shape;133;p2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DAC8"/>
            </a:solidFill>
            <a:ln>
              <a:noFill/>
            </a:ln>
          </p:spPr>
        </p:sp>
        <p:sp>
          <p:nvSpPr>
            <p:cNvPr id="134" name="Google Shape;134;p25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" name="Google Shape;135;p25"/>
          <p:cNvGrpSpPr/>
          <p:nvPr/>
        </p:nvGrpSpPr>
        <p:grpSpPr>
          <a:xfrm>
            <a:off x="797078" y="4936649"/>
            <a:ext cx="197592" cy="206854"/>
            <a:chOff x="0" y="-38100"/>
            <a:chExt cx="812800" cy="850900"/>
          </a:xfrm>
        </p:grpSpPr>
        <p:sp>
          <p:nvSpPr>
            <p:cNvPr id="136" name="Google Shape;136;p2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DAC8"/>
            </a:solidFill>
            <a:ln>
              <a:noFill/>
            </a:ln>
          </p:spPr>
        </p:sp>
        <p:sp>
          <p:nvSpPr>
            <p:cNvPr id="137" name="Google Shape;137;p25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" name="Google Shape;138;p25"/>
          <p:cNvGrpSpPr/>
          <p:nvPr/>
        </p:nvGrpSpPr>
        <p:grpSpPr>
          <a:xfrm>
            <a:off x="2391235" y="-15136"/>
            <a:ext cx="197592" cy="206854"/>
            <a:chOff x="0" y="-38100"/>
            <a:chExt cx="812800" cy="850900"/>
          </a:xfrm>
        </p:grpSpPr>
        <p:sp>
          <p:nvSpPr>
            <p:cNvPr id="139" name="Google Shape;139;p2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DAC8"/>
            </a:solidFill>
            <a:ln>
              <a:noFill/>
            </a:ln>
          </p:spPr>
        </p:sp>
        <p:sp>
          <p:nvSpPr>
            <p:cNvPr id="140" name="Google Shape;140;p25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" name="Google Shape;141;p25"/>
          <p:cNvGrpSpPr/>
          <p:nvPr/>
        </p:nvGrpSpPr>
        <p:grpSpPr>
          <a:xfrm>
            <a:off x="2391235" y="4936649"/>
            <a:ext cx="197592" cy="206854"/>
            <a:chOff x="0" y="-38100"/>
            <a:chExt cx="812800" cy="850900"/>
          </a:xfrm>
        </p:grpSpPr>
        <p:sp>
          <p:nvSpPr>
            <p:cNvPr id="142" name="Google Shape;142;p2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DAC8"/>
            </a:solidFill>
            <a:ln>
              <a:noFill/>
            </a:ln>
          </p:spPr>
        </p:sp>
        <p:sp>
          <p:nvSpPr>
            <p:cNvPr id="143" name="Google Shape;143;p25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" name="Google Shape;144;p25"/>
          <p:cNvGrpSpPr/>
          <p:nvPr/>
        </p:nvGrpSpPr>
        <p:grpSpPr>
          <a:xfrm>
            <a:off x="0" y="-15136"/>
            <a:ext cx="197592" cy="206854"/>
            <a:chOff x="0" y="-38100"/>
            <a:chExt cx="812800" cy="850900"/>
          </a:xfrm>
        </p:grpSpPr>
        <p:sp>
          <p:nvSpPr>
            <p:cNvPr id="145" name="Google Shape;145;p2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5B1C6"/>
            </a:solidFill>
            <a:ln>
              <a:noFill/>
            </a:ln>
          </p:spPr>
        </p:sp>
        <p:sp>
          <p:nvSpPr>
            <p:cNvPr id="146" name="Google Shape;146;p25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" name="Google Shape;147;p25"/>
          <p:cNvGrpSpPr/>
          <p:nvPr/>
        </p:nvGrpSpPr>
        <p:grpSpPr>
          <a:xfrm>
            <a:off x="0" y="4936649"/>
            <a:ext cx="197592" cy="206854"/>
            <a:chOff x="0" y="-38100"/>
            <a:chExt cx="812800" cy="850900"/>
          </a:xfrm>
        </p:grpSpPr>
        <p:sp>
          <p:nvSpPr>
            <p:cNvPr id="148" name="Google Shape;148;p2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5B1C6"/>
            </a:solidFill>
            <a:ln>
              <a:noFill/>
            </a:ln>
          </p:spPr>
        </p:sp>
        <p:sp>
          <p:nvSpPr>
            <p:cNvPr id="149" name="Google Shape;149;p25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" name="Google Shape;150;p25"/>
          <p:cNvGrpSpPr/>
          <p:nvPr/>
        </p:nvGrpSpPr>
        <p:grpSpPr>
          <a:xfrm>
            <a:off x="1594157" y="-15136"/>
            <a:ext cx="197592" cy="206854"/>
            <a:chOff x="0" y="-38100"/>
            <a:chExt cx="812800" cy="850900"/>
          </a:xfrm>
        </p:grpSpPr>
        <p:sp>
          <p:nvSpPr>
            <p:cNvPr id="151" name="Google Shape;151;p2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5B1C6"/>
            </a:solidFill>
            <a:ln>
              <a:noFill/>
            </a:ln>
          </p:spPr>
        </p:sp>
        <p:sp>
          <p:nvSpPr>
            <p:cNvPr id="152" name="Google Shape;152;p25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" name="Google Shape;153;p25"/>
          <p:cNvGrpSpPr/>
          <p:nvPr/>
        </p:nvGrpSpPr>
        <p:grpSpPr>
          <a:xfrm>
            <a:off x="1594157" y="4936649"/>
            <a:ext cx="197592" cy="206854"/>
            <a:chOff x="0" y="-38100"/>
            <a:chExt cx="812800" cy="850900"/>
          </a:xfrm>
        </p:grpSpPr>
        <p:sp>
          <p:nvSpPr>
            <p:cNvPr id="154" name="Google Shape;154;p2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5B1C6"/>
            </a:solidFill>
            <a:ln>
              <a:noFill/>
            </a:ln>
          </p:spPr>
        </p:sp>
        <p:sp>
          <p:nvSpPr>
            <p:cNvPr id="155" name="Google Shape;155;p25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" name="Google Shape;156;p25"/>
          <p:cNvGrpSpPr/>
          <p:nvPr/>
        </p:nvGrpSpPr>
        <p:grpSpPr>
          <a:xfrm>
            <a:off x="1195617" y="-15136"/>
            <a:ext cx="197592" cy="206854"/>
            <a:chOff x="0" y="-38100"/>
            <a:chExt cx="812800" cy="850900"/>
          </a:xfrm>
        </p:grpSpPr>
        <p:sp>
          <p:nvSpPr>
            <p:cNvPr id="157" name="Google Shape;157;p2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A874D"/>
            </a:solidFill>
            <a:ln>
              <a:noFill/>
            </a:ln>
          </p:spPr>
        </p:sp>
        <p:sp>
          <p:nvSpPr>
            <p:cNvPr id="158" name="Google Shape;158;p25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" name="Google Shape;159;p25"/>
          <p:cNvGrpSpPr/>
          <p:nvPr/>
        </p:nvGrpSpPr>
        <p:grpSpPr>
          <a:xfrm>
            <a:off x="1195617" y="4936649"/>
            <a:ext cx="197592" cy="206854"/>
            <a:chOff x="0" y="-38100"/>
            <a:chExt cx="812800" cy="850900"/>
          </a:xfrm>
        </p:grpSpPr>
        <p:sp>
          <p:nvSpPr>
            <p:cNvPr id="160" name="Google Shape;160;p2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A874D"/>
            </a:solidFill>
            <a:ln>
              <a:noFill/>
            </a:ln>
          </p:spPr>
        </p:sp>
        <p:sp>
          <p:nvSpPr>
            <p:cNvPr id="161" name="Google Shape;161;p25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" name="Google Shape;162;p25"/>
          <p:cNvGrpSpPr/>
          <p:nvPr/>
        </p:nvGrpSpPr>
        <p:grpSpPr>
          <a:xfrm>
            <a:off x="2789774" y="-15136"/>
            <a:ext cx="197592" cy="206854"/>
            <a:chOff x="0" y="-38100"/>
            <a:chExt cx="812800" cy="850900"/>
          </a:xfrm>
        </p:grpSpPr>
        <p:sp>
          <p:nvSpPr>
            <p:cNvPr id="163" name="Google Shape;163;p2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A874D"/>
            </a:solidFill>
            <a:ln>
              <a:noFill/>
            </a:ln>
          </p:spPr>
        </p:sp>
        <p:sp>
          <p:nvSpPr>
            <p:cNvPr id="164" name="Google Shape;164;p25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" name="Google Shape;165;p25"/>
          <p:cNvGrpSpPr/>
          <p:nvPr/>
        </p:nvGrpSpPr>
        <p:grpSpPr>
          <a:xfrm>
            <a:off x="2789774" y="4936649"/>
            <a:ext cx="197592" cy="206854"/>
            <a:chOff x="0" y="-38100"/>
            <a:chExt cx="812800" cy="850900"/>
          </a:xfrm>
        </p:grpSpPr>
        <p:sp>
          <p:nvSpPr>
            <p:cNvPr id="166" name="Google Shape;166;p2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A874D"/>
            </a:solidFill>
            <a:ln>
              <a:noFill/>
            </a:ln>
          </p:spPr>
        </p:sp>
        <p:sp>
          <p:nvSpPr>
            <p:cNvPr id="167" name="Google Shape;167;p25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25"/>
          <p:cNvGrpSpPr/>
          <p:nvPr/>
        </p:nvGrpSpPr>
        <p:grpSpPr>
          <a:xfrm>
            <a:off x="398539" y="-15136"/>
            <a:ext cx="197592" cy="206854"/>
            <a:chOff x="0" y="-38100"/>
            <a:chExt cx="812800" cy="850900"/>
          </a:xfrm>
        </p:grpSpPr>
        <p:sp>
          <p:nvSpPr>
            <p:cNvPr id="169" name="Google Shape;169;p2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C9D9"/>
            </a:solidFill>
            <a:ln>
              <a:noFill/>
            </a:ln>
          </p:spPr>
        </p:sp>
        <p:sp>
          <p:nvSpPr>
            <p:cNvPr id="170" name="Google Shape;170;p25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" name="Google Shape;171;p25"/>
          <p:cNvGrpSpPr/>
          <p:nvPr/>
        </p:nvGrpSpPr>
        <p:grpSpPr>
          <a:xfrm>
            <a:off x="398539" y="4936649"/>
            <a:ext cx="197592" cy="206854"/>
            <a:chOff x="0" y="-38100"/>
            <a:chExt cx="812800" cy="850900"/>
          </a:xfrm>
        </p:grpSpPr>
        <p:sp>
          <p:nvSpPr>
            <p:cNvPr id="172" name="Google Shape;172;p2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C9D9"/>
            </a:solidFill>
            <a:ln>
              <a:noFill/>
            </a:ln>
          </p:spPr>
        </p:sp>
        <p:sp>
          <p:nvSpPr>
            <p:cNvPr id="173" name="Google Shape;173;p25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" name="Google Shape;174;p25"/>
          <p:cNvGrpSpPr/>
          <p:nvPr/>
        </p:nvGrpSpPr>
        <p:grpSpPr>
          <a:xfrm>
            <a:off x="1992696" y="-15136"/>
            <a:ext cx="197592" cy="206854"/>
            <a:chOff x="0" y="-38100"/>
            <a:chExt cx="812800" cy="850900"/>
          </a:xfrm>
        </p:grpSpPr>
        <p:sp>
          <p:nvSpPr>
            <p:cNvPr id="175" name="Google Shape;175;p2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C9D9"/>
            </a:solidFill>
            <a:ln>
              <a:noFill/>
            </a:ln>
          </p:spPr>
        </p:sp>
        <p:sp>
          <p:nvSpPr>
            <p:cNvPr id="176" name="Google Shape;176;p25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" name="Google Shape;177;p25"/>
          <p:cNvGrpSpPr/>
          <p:nvPr/>
        </p:nvGrpSpPr>
        <p:grpSpPr>
          <a:xfrm>
            <a:off x="1992696" y="4936649"/>
            <a:ext cx="197592" cy="206854"/>
            <a:chOff x="0" y="-38100"/>
            <a:chExt cx="812800" cy="850900"/>
          </a:xfrm>
        </p:grpSpPr>
        <p:sp>
          <p:nvSpPr>
            <p:cNvPr id="178" name="Google Shape;178;p2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C9D9"/>
            </a:solidFill>
            <a:ln>
              <a:noFill/>
            </a:ln>
          </p:spPr>
        </p:sp>
        <p:sp>
          <p:nvSpPr>
            <p:cNvPr id="179" name="Google Shape;179;p25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0" name="Google Shape;180;p25"/>
          <p:cNvSpPr txBox="1"/>
          <p:nvPr/>
        </p:nvSpPr>
        <p:spPr>
          <a:xfrm>
            <a:off x="0" y="359525"/>
            <a:ext cx="2046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AD9D9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5"/>
          <p:cNvSpPr txBox="1"/>
          <p:nvPr/>
        </p:nvSpPr>
        <p:spPr>
          <a:xfrm>
            <a:off x="5996075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2" name="Google Shape;182;p25"/>
          <p:cNvSpPr txBox="1"/>
          <p:nvPr/>
        </p:nvSpPr>
        <p:spPr>
          <a:xfrm>
            <a:off x="0" y="324000"/>
            <a:ext cx="29085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B69F99"/>
                </a:solidFill>
                <a:latin typeface="Calibri"/>
                <a:ea typeface="Calibri"/>
                <a:cs typeface="Calibri"/>
                <a:sym typeface="Calibri"/>
              </a:rPr>
              <a:t>ten_products_boughts = {k: v[:100] for k, v in customerA_dictionary.items()}</a:t>
            </a:r>
            <a:endParaRPr sz="900">
              <a:solidFill>
                <a:srgbClr val="B69F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B69F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B69F99"/>
                </a:solidFill>
                <a:latin typeface="Calibri"/>
                <a:ea typeface="Calibri"/>
                <a:cs typeface="Calibri"/>
                <a:sym typeface="Calibri"/>
              </a:rPr>
              <a:t>def showProductsBoughts(productList):</a:t>
            </a:r>
            <a:endParaRPr sz="900">
              <a:solidFill>
                <a:srgbClr val="B69F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B69F99"/>
                </a:solidFill>
                <a:latin typeface="Calibri"/>
                <a:ea typeface="Calibri"/>
                <a:cs typeface="Calibri"/>
                <a:sym typeface="Calibri"/>
              </a:rPr>
              <a:t>    numberProducts = len(productList)</a:t>
            </a:r>
            <a:endParaRPr sz="900">
              <a:solidFill>
                <a:srgbClr val="B69F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B69F99"/>
                </a:solidFill>
                <a:latin typeface="Calibri"/>
                <a:ea typeface="Calibri"/>
                <a:cs typeface="Calibri"/>
                <a:sym typeface="Calibri"/>
              </a:rPr>
              <a:t>    plt.figure(figsize=(10, 20))  # set figure size</a:t>
            </a:r>
            <a:endParaRPr sz="900">
              <a:solidFill>
                <a:srgbClr val="B69F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B69F99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endParaRPr sz="900">
              <a:solidFill>
                <a:srgbClr val="B69F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B69F99"/>
                </a:solidFill>
                <a:latin typeface="Calibri"/>
                <a:ea typeface="Calibri"/>
                <a:cs typeface="Calibri"/>
                <a:sym typeface="Calibri"/>
              </a:rPr>
              <a:t>    rows = 10  # number of subplot rows</a:t>
            </a:r>
            <a:endParaRPr sz="900">
              <a:solidFill>
                <a:srgbClr val="B69F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B69F99"/>
                </a:solidFill>
                <a:latin typeface="Calibri"/>
                <a:ea typeface="Calibri"/>
                <a:cs typeface="Calibri"/>
                <a:sym typeface="Calibri"/>
              </a:rPr>
              <a:t>    cols = 5  # number of subplot columns</a:t>
            </a:r>
            <a:endParaRPr sz="900">
              <a:solidFill>
                <a:srgbClr val="B69F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B69F99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endParaRPr sz="900">
              <a:solidFill>
                <a:srgbClr val="B69F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B69F99"/>
                </a:solidFill>
                <a:latin typeface="Calibri"/>
                <a:ea typeface="Calibri"/>
                <a:cs typeface="Calibri"/>
                <a:sym typeface="Calibri"/>
              </a:rPr>
              <a:t>    for i in range(rows * cols):</a:t>
            </a:r>
            <a:endParaRPr sz="900">
              <a:solidFill>
                <a:srgbClr val="B69F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B69F99"/>
                </a:solidFill>
                <a:latin typeface="Calibri"/>
                <a:ea typeface="Calibri"/>
                <a:cs typeface="Calibri"/>
                <a:sym typeface="Calibri"/>
              </a:rPr>
              <a:t>        if i &gt;= numberProducts:</a:t>
            </a:r>
            <a:endParaRPr sz="900">
              <a:solidFill>
                <a:srgbClr val="B69F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B69F99"/>
                </a:solidFill>
                <a:latin typeface="Calibri"/>
                <a:ea typeface="Calibri"/>
                <a:cs typeface="Calibri"/>
                <a:sym typeface="Calibri"/>
              </a:rPr>
              <a:t>            break</a:t>
            </a:r>
            <a:endParaRPr sz="900">
              <a:solidFill>
                <a:srgbClr val="B69F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B69F99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endParaRPr sz="900">
              <a:solidFill>
                <a:srgbClr val="B69F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B69F99"/>
                </a:solidFill>
                <a:latin typeface="Calibri"/>
                <a:ea typeface="Calibri"/>
                <a:cs typeface="Calibri"/>
                <a:sym typeface="Calibri"/>
              </a:rPr>
              <a:t>        filename = getFilename(productList[i])</a:t>
            </a:r>
            <a:endParaRPr sz="900">
              <a:solidFill>
                <a:srgbClr val="B69F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B69F99"/>
                </a:solidFill>
                <a:latin typeface="Calibri"/>
                <a:ea typeface="Calibri"/>
                <a:cs typeface="Calibri"/>
                <a:sym typeface="Calibri"/>
              </a:rPr>
              <a:t>        if not exists(filename):</a:t>
            </a:r>
            <a:endParaRPr sz="900">
              <a:solidFill>
                <a:srgbClr val="B69F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B69F99"/>
                </a:solidFill>
                <a:latin typeface="Calibri"/>
                <a:ea typeface="Calibri"/>
                <a:cs typeface="Calibri"/>
                <a:sym typeface="Calibri"/>
              </a:rPr>
              <a:t>            print("File '" + filename + "' does not exist")</a:t>
            </a:r>
            <a:endParaRPr sz="900">
              <a:solidFill>
                <a:srgbClr val="B69F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B69F99"/>
                </a:solidFill>
                <a:latin typeface="Calibri"/>
                <a:ea typeface="Calibri"/>
                <a:cs typeface="Calibri"/>
                <a:sym typeface="Calibri"/>
              </a:rPr>
              <a:t>            continue</a:t>
            </a:r>
            <a:endParaRPr sz="900">
              <a:solidFill>
                <a:srgbClr val="B69F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B69F99"/>
                </a:solidFill>
                <a:latin typeface="Calibri"/>
                <a:ea typeface="Calibri"/>
                <a:cs typeface="Calibri"/>
                <a:sym typeface="Calibri"/>
              </a:rPr>
              <a:t>        image = cv2.imread(filename)[:,:,::-1]</a:t>
            </a:r>
            <a:endParaRPr sz="900">
              <a:solidFill>
                <a:srgbClr val="B69F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B69F99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endParaRPr sz="900">
              <a:solidFill>
                <a:srgbClr val="B69F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B69F99"/>
                </a:solidFill>
                <a:latin typeface="Calibri"/>
                <a:ea typeface="Calibri"/>
                <a:cs typeface="Calibri"/>
                <a:sym typeface="Calibri"/>
              </a:rPr>
              <a:t>        plt.subplot(rows, cols, i+1)</a:t>
            </a:r>
            <a:endParaRPr sz="900">
              <a:solidFill>
                <a:srgbClr val="B69F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B69F99"/>
                </a:solidFill>
                <a:latin typeface="Calibri"/>
                <a:ea typeface="Calibri"/>
                <a:cs typeface="Calibri"/>
                <a:sym typeface="Calibri"/>
              </a:rPr>
              <a:t>        plt.title(productList[i], size=10)</a:t>
            </a:r>
            <a:endParaRPr sz="900">
              <a:solidFill>
                <a:srgbClr val="B69F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B69F99"/>
                </a:solidFill>
                <a:latin typeface="Calibri"/>
                <a:ea typeface="Calibri"/>
                <a:cs typeface="Calibri"/>
                <a:sym typeface="Calibri"/>
              </a:rPr>
              <a:t>        plt.imshow(image)</a:t>
            </a:r>
            <a:endParaRPr sz="900">
              <a:solidFill>
                <a:srgbClr val="B69F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B69F99"/>
                </a:solidFill>
                <a:latin typeface="Calibri"/>
                <a:ea typeface="Calibri"/>
                <a:cs typeface="Calibri"/>
                <a:sym typeface="Calibri"/>
              </a:rPr>
              <a:t>        plt.axis('off')  # turn off axis numbers</a:t>
            </a:r>
            <a:endParaRPr sz="900">
              <a:solidFill>
                <a:srgbClr val="B69F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B69F99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endParaRPr sz="900">
              <a:solidFill>
                <a:srgbClr val="B69F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B69F99"/>
                </a:solidFill>
                <a:latin typeface="Calibri"/>
                <a:ea typeface="Calibri"/>
                <a:cs typeface="Calibri"/>
                <a:sym typeface="Calibri"/>
              </a:rPr>
              <a:t>    plt.tight_layout()  # adjust subplot spacing</a:t>
            </a:r>
            <a:endParaRPr sz="900">
              <a:solidFill>
                <a:srgbClr val="B69F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B69F99"/>
                </a:solidFill>
                <a:latin typeface="Calibri"/>
                <a:ea typeface="Calibri"/>
                <a:cs typeface="Calibri"/>
                <a:sym typeface="Calibri"/>
              </a:rPr>
              <a:t>    plt.show()</a:t>
            </a:r>
            <a:endParaRPr sz="900">
              <a:solidFill>
                <a:srgbClr val="B69F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B69F99"/>
                </a:solidFill>
                <a:latin typeface="Calibri"/>
                <a:ea typeface="Calibri"/>
                <a:cs typeface="Calibri"/>
                <a:sym typeface="Calibri"/>
              </a:rPr>
              <a:t>    return</a:t>
            </a:r>
            <a:endParaRPr sz="900">
              <a:solidFill>
                <a:srgbClr val="B69F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B69F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B69F99"/>
                </a:solidFill>
                <a:latin typeface="Calibri"/>
                <a:ea typeface="Calibri"/>
                <a:cs typeface="Calibri"/>
                <a:sym typeface="Calibri"/>
              </a:rPr>
              <a:t>customer= customerA</a:t>
            </a:r>
            <a:endParaRPr sz="900">
              <a:solidFill>
                <a:srgbClr val="B69F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B69F99"/>
                </a:solidFill>
                <a:latin typeface="Calibri"/>
                <a:ea typeface="Calibri"/>
                <a:cs typeface="Calibri"/>
                <a:sym typeface="Calibri"/>
              </a:rPr>
              <a:t>customerProducts = ten_products_boughts.get(customer)</a:t>
            </a:r>
            <a:endParaRPr sz="900">
              <a:solidFill>
                <a:srgbClr val="B69F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B69F99"/>
                </a:solidFill>
                <a:latin typeface="Calibri"/>
                <a:ea typeface="Calibri"/>
                <a:cs typeface="Calibri"/>
                <a:sym typeface="Calibri"/>
              </a:rPr>
              <a:t>showProductsBoughts(customerProducts)</a:t>
            </a:r>
            <a:endParaRPr sz="900">
              <a:solidFill>
                <a:srgbClr val="B69F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B69F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4"/>
          <p:cNvSpPr txBox="1"/>
          <p:nvPr/>
        </p:nvSpPr>
        <p:spPr>
          <a:xfrm>
            <a:off x="514350" y="664193"/>
            <a:ext cx="8115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My Take-Away while Exploring in </a:t>
            </a:r>
            <a:r>
              <a:rPr lang="en" sz="16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the</a:t>
            </a:r>
            <a:r>
              <a:rPr b="1" lang="en" sz="1600">
                <a:solidFill>
                  <a:srgbClr val="171616"/>
                </a:solidFill>
                <a:latin typeface="Nunito"/>
                <a:ea typeface="Nunito"/>
                <a:cs typeface="Nunito"/>
                <a:sym typeface="Nunito"/>
              </a:rPr>
              <a:t> Wonderland </a:t>
            </a:r>
            <a:r>
              <a:rPr lang="en" sz="16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of </a:t>
            </a:r>
            <a:r>
              <a:rPr lang="en" sz="16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(Data)</a:t>
            </a:r>
            <a:r>
              <a:rPr b="1" lang="en" sz="1600">
                <a:solidFill>
                  <a:srgbClr val="171616"/>
                </a:solidFill>
                <a:latin typeface="Nunito"/>
                <a:ea typeface="Nunito"/>
                <a:cs typeface="Nunito"/>
                <a:sym typeface="Nunito"/>
              </a:rPr>
              <a:t> Engineering</a:t>
            </a:r>
            <a:endParaRPr b="1" sz="1600">
              <a:solidFill>
                <a:srgbClr val="17161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620" name="Google Shape;620;p34"/>
          <p:cNvGraphicFramePr/>
          <p:nvPr/>
        </p:nvGraphicFramePr>
        <p:xfrm>
          <a:off x="491928" y="170410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{74D7FBD2-B1F1-464F-8951-2C4AB3CDFF1F}</a:tableStyleId>
              </a:tblPr>
              <a:tblGrid>
                <a:gridCol w="2712575"/>
                <a:gridCol w="2712575"/>
                <a:gridCol w="2712575"/>
              </a:tblGrid>
              <a:tr h="1500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Nunito Sans Black"/>
                          <a:ea typeface="Nunito Sans Black"/>
                          <a:cs typeface="Nunito Sans Black"/>
                          <a:sym typeface="Nunito Sans Black"/>
                        </a:rPr>
                        <a:t>Cut Big Task/Code into </a:t>
                      </a:r>
                      <a:endParaRPr>
                        <a:solidFill>
                          <a:schemeClr val="lt1"/>
                        </a:solidFill>
                        <a:latin typeface="Nunito Sans Black"/>
                        <a:ea typeface="Nunito Sans Black"/>
                        <a:cs typeface="Nunito Sans Black"/>
                        <a:sym typeface="Nunito Sans Black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Nunito Sans Black"/>
                          <a:ea typeface="Nunito Sans Black"/>
                          <a:cs typeface="Nunito Sans Black"/>
                          <a:sym typeface="Nunito Sans Black"/>
                        </a:rPr>
                        <a:t>Several Small Chunks..</a:t>
                      </a:r>
                      <a:endParaRPr>
                        <a:solidFill>
                          <a:schemeClr val="lt1"/>
                        </a:solidFill>
                        <a:latin typeface="Nunito Sans Black"/>
                        <a:ea typeface="Nunito Sans Black"/>
                        <a:cs typeface="Nunito Sans Black"/>
                        <a:sym typeface="Nunito Sans Black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Nunito Sans Black"/>
                        <a:ea typeface="Nunito Sans Black"/>
                        <a:cs typeface="Nunito Sans Black"/>
                        <a:sym typeface="Nunito Sans Black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Structure first. Don’t go straight </a:t>
                      </a:r>
                      <a:endParaRPr sz="1200">
                        <a:solidFill>
                          <a:schemeClr val="lt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to write the code</a:t>
                      </a:r>
                      <a:endParaRPr>
                        <a:solidFill>
                          <a:schemeClr val="lt1"/>
                        </a:solidFill>
                        <a:latin typeface="Nunito Sans Black"/>
                        <a:ea typeface="Nunito Sans Black"/>
                        <a:cs typeface="Nunito Sans Black"/>
                        <a:sym typeface="Nunito Sans Black"/>
                      </a:endParaRPr>
                    </a:p>
                  </a:txBody>
                  <a:tcPr marT="22875" marB="22875" marR="45725" marL="457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Nunito Sans Black"/>
                        <a:ea typeface="Nunito Sans Black"/>
                        <a:cs typeface="Nunito Sans Black"/>
                        <a:sym typeface="Nunito Sans Black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Nunito Sans Black"/>
                          <a:ea typeface="Nunito Sans Black"/>
                          <a:cs typeface="Nunito Sans Black"/>
                          <a:sym typeface="Nunito Sans Black"/>
                        </a:rPr>
                        <a:t>When I found myself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Nunito Sans Black"/>
                          <a:ea typeface="Nunito Sans Black"/>
                          <a:cs typeface="Nunito Sans Black"/>
                          <a:sym typeface="Nunito Sans Black"/>
                        </a:rPr>
                        <a:t> doing the same thing </a:t>
                      </a:r>
                      <a:endParaRPr>
                        <a:solidFill>
                          <a:schemeClr val="lt1"/>
                        </a:solidFill>
                        <a:latin typeface="Nunito Sans Black"/>
                        <a:ea typeface="Nunito Sans Black"/>
                        <a:cs typeface="Nunito Sans Black"/>
                        <a:sym typeface="Nunito Sans Black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Nunito Sans Black"/>
                          <a:ea typeface="Nunito Sans Black"/>
                          <a:cs typeface="Nunito Sans Black"/>
                          <a:sym typeface="Nunito Sans Black"/>
                        </a:rPr>
                        <a:t>again and again</a:t>
                      </a:r>
                      <a:endParaRPr>
                        <a:solidFill>
                          <a:schemeClr val="lt1"/>
                        </a:solidFill>
                        <a:latin typeface="Nunito Sans Black"/>
                        <a:ea typeface="Nunito Sans Black"/>
                        <a:cs typeface="Nunito Sans Black"/>
                        <a:sym typeface="Nunito Sans Black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Build some (hopefully) reuseful functions. </a:t>
                      </a:r>
                      <a:r>
                        <a:rPr b="1" i="1" lang="en" sz="700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def = love</a:t>
                      </a:r>
                      <a:endParaRPr b="1" i="1" sz="700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</a:txBody>
                  <a:tcPr marT="22875" marB="22875" marR="45725" marL="457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70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Nunito Sans Black"/>
                          <a:ea typeface="Nunito Sans Black"/>
                          <a:cs typeface="Nunito Sans Black"/>
                          <a:sym typeface="Nunito Sans Black"/>
                        </a:rPr>
                        <a:t>Look after Efficiency</a:t>
                      </a:r>
                      <a:endParaRPr>
                        <a:solidFill>
                          <a:schemeClr val="lt1"/>
                        </a:solidFill>
                        <a:latin typeface="Nunito Sans Black"/>
                        <a:ea typeface="Nunito Sans Black"/>
                        <a:cs typeface="Nunito Sans Black"/>
                        <a:sym typeface="Nunito Sans Black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Nunito Sans Black"/>
                        <a:ea typeface="Nunito Sans Black"/>
                        <a:cs typeface="Nunito Sans Black"/>
                        <a:sym typeface="Nunito Sans Black"/>
                      </a:endParaRPr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Exclude the irrelevant data in the loop or resize images did save </a:t>
                      </a:r>
                      <a:endParaRPr sz="1200">
                        <a:solidFill>
                          <a:schemeClr val="lt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my (machine) life </a:t>
                      </a:r>
                      <a:endParaRPr sz="1200">
                        <a:solidFill>
                          <a:schemeClr val="lt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</a:txBody>
                  <a:tcPr marT="22875" marB="22875" marR="45725" marL="457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1500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Elaborate on what you</a:t>
                      </a:r>
                      <a:endParaRPr sz="1200">
                        <a:solidFill>
                          <a:schemeClr val="lt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want to discuss.</a:t>
                      </a:r>
                      <a:endParaRPr sz="1200">
                        <a:solidFill>
                          <a:schemeClr val="lt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</a:txBody>
                  <a:tcPr marT="22875" marB="22875" marR="45725" marL="457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Nunito Sans Black"/>
                          <a:ea typeface="Nunito Sans Black"/>
                          <a:cs typeface="Nunito Sans Black"/>
                          <a:sym typeface="Nunito Sans Black"/>
                        </a:rPr>
                        <a:t>Try and Error is the Way   </a:t>
                      </a:r>
                      <a:endParaRPr sz="1200">
                        <a:solidFill>
                          <a:schemeClr val="lt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</a:txBody>
                  <a:tcPr marT="22875" marB="22875" marR="45725" marL="457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070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Nunito Sans Black"/>
                          <a:ea typeface="Nunito Sans Black"/>
                          <a:cs typeface="Nunito Sans Black"/>
                          <a:sym typeface="Nunito Sans Black"/>
                        </a:rPr>
                        <a:t>Add a main point</a:t>
                      </a:r>
                      <a:endParaRPr>
                        <a:solidFill>
                          <a:schemeClr val="lt1"/>
                        </a:solidFill>
                        <a:latin typeface="Nunito Sans Black"/>
                        <a:ea typeface="Nunito Sans Black"/>
                        <a:cs typeface="Nunito Sans Black"/>
                        <a:sym typeface="Nunito Sans Black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Elaborate on what you</a:t>
                      </a:r>
                      <a:endParaRPr sz="1200">
                        <a:solidFill>
                          <a:schemeClr val="lt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want to discuss.</a:t>
                      </a:r>
                      <a:endParaRPr sz="1200">
                        <a:solidFill>
                          <a:schemeClr val="lt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</a:txBody>
                  <a:tcPr marT="22875" marB="22875" marR="45725" marL="457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45454"/>
                    </a:solidFill>
                  </a:tcPr>
                </a:tc>
              </a:tr>
            </a:tbl>
          </a:graphicData>
        </a:graphic>
      </p:graphicFrame>
      <p:grpSp>
        <p:nvGrpSpPr>
          <p:cNvPr id="621" name="Google Shape;621;p34"/>
          <p:cNvGrpSpPr/>
          <p:nvPr/>
        </p:nvGrpSpPr>
        <p:grpSpPr>
          <a:xfrm rot="5400000">
            <a:off x="4628" y="2510435"/>
            <a:ext cx="197592" cy="206854"/>
            <a:chOff x="0" y="-38100"/>
            <a:chExt cx="812800" cy="850900"/>
          </a:xfrm>
        </p:grpSpPr>
        <p:sp>
          <p:nvSpPr>
            <p:cNvPr id="622" name="Google Shape;622;p3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623" name="Google Shape;623;p34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4" name="Google Shape;624;p34"/>
          <p:cNvGrpSpPr/>
          <p:nvPr/>
        </p:nvGrpSpPr>
        <p:grpSpPr>
          <a:xfrm rot="5400000">
            <a:off x="8929553" y="2510435"/>
            <a:ext cx="197592" cy="206854"/>
            <a:chOff x="0" y="-38100"/>
            <a:chExt cx="812800" cy="850900"/>
          </a:xfrm>
        </p:grpSpPr>
        <p:sp>
          <p:nvSpPr>
            <p:cNvPr id="625" name="Google Shape;625;p3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626" name="Google Shape;626;p34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7" name="Google Shape;627;p34"/>
          <p:cNvGrpSpPr/>
          <p:nvPr/>
        </p:nvGrpSpPr>
        <p:grpSpPr>
          <a:xfrm rot="5400000">
            <a:off x="4628" y="1713357"/>
            <a:ext cx="197592" cy="206854"/>
            <a:chOff x="0" y="-38100"/>
            <a:chExt cx="812800" cy="850900"/>
          </a:xfrm>
        </p:grpSpPr>
        <p:sp>
          <p:nvSpPr>
            <p:cNvPr id="628" name="Google Shape;628;p3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629" name="Google Shape;629;p34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0" name="Google Shape;630;p34"/>
          <p:cNvGrpSpPr/>
          <p:nvPr/>
        </p:nvGrpSpPr>
        <p:grpSpPr>
          <a:xfrm rot="5400000">
            <a:off x="8929553" y="1713357"/>
            <a:ext cx="197592" cy="206854"/>
            <a:chOff x="0" y="-38100"/>
            <a:chExt cx="812800" cy="850900"/>
          </a:xfrm>
        </p:grpSpPr>
        <p:sp>
          <p:nvSpPr>
            <p:cNvPr id="631" name="Google Shape;631;p3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632" name="Google Shape;632;p34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3" name="Google Shape;633;p34"/>
          <p:cNvGrpSpPr/>
          <p:nvPr/>
        </p:nvGrpSpPr>
        <p:grpSpPr>
          <a:xfrm rot="5400000">
            <a:off x="4628" y="3706052"/>
            <a:ext cx="197592" cy="206854"/>
            <a:chOff x="0" y="-38100"/>
            <a:chExt cx="812800" cy="850900"/>
          </a:xfrm>
        </p:grpSpPr>
        <p:sp>
          <p:nvSpPr>
            <p:cNvPr id="634" name="Google Shape;634;p3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0703F"/>
            </a:solidFill>
            <a:ln>
              <a:noFill/>
            </a:ln>
          </p:spPr>
        </p:sp>
        <p:sp>
          <p:nvSpPr>
            <p:cNvPr id="635" name="Google Shape;635;p34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solidFill>
              <a:srgbClr val="60703F"/>
            </a:solidFill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6" name="Google Shape;636;p34"/>
          <p:cNvGrpSpPr/>
          <p:nvPr/>
        </p:nvGrpSpPr>
        <p:grpSpPr>
          <a:xfrm rot="5400000">
            <a:off x="8929553" y="3706052"/>
            <a:ext cx="197592" cy="206854"/>
            <a:chOff x="0" y="-38100"/>
            <a:chExt cx="812800" cy="850900"/>
          </a:xfrm>
        </p:grpSpPr>
        <p:sp>
          <p:nvSpPr>
            <p:cNvPr id="637" name="Google Shape;637;p3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0703F"/>
            </a:solidFill>
            <a:ln>
              <a:noFill/>
            </a:ln>
          </p:spPr>
        </p:sp>
        <p:sp>
          <p:nvSpPr>
            <p:cNvPr id="638" name="Google Shape;638;p34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solidFill>
              <a:srgbClr val="60703F"/>
            </a:solidFill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9" name="Google Shape;639;p34"/>
          <p:cNvGrpSpPr/>
          <p:nvPr/>
        </p:nvGrpSpPr>
        <p:grpSpPr>
          <a:xfrm rot="5400000">
            <a:off x="4628" y="2908974"/>
            <a:ext cx="197592" cy="206854"/>
            <a:chOff x="0" y="-38100"/>
            <a:chExt cx="812800" cy="850900"/>
          </a:xfrm>
        </p:grpSpPr>
        <p:sp>
          <p:nvSpPr>
            <p:cNvPr id="640" name="Google Shape;640;p3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</p:sp>
        <p:sp>
          <p:nvSpPr>
            <p:cNvPr id="641" name="Google Shape;641;p34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2" name="Google Shape;642;p34"/>
          <p:cNvGrpSpPr/>
          <p:nvPr/>
        </p:nvGrpSpPr>
        <p:grpSpPr>
          <a:xfrm rot="5400000">
            <a:off x="8929553" y="2908974"/>
            <a:ext cx="197592" cy="206854"/>
            <a:chOff x="0" y="-38100"/>
            <a:chExt cx="812800" cy="850900"/>
          </a:xfrm>
        </p:grpSpPr>
        <p:sp>
          <p:nvSpPr>
            <p:cNvPr id="643" name="Google Shape;643;p3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</p:sp>
        <p:sp>
          <p:nvSpPr>
            <p:cNvPr id="644" name="Google Shape;644;p34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5" name="Google Shape;645;p34"/>
          <p:cNvGrpSpPr/>
          <p:nvPr/>
        </p:nvGrpSpPr>
        <p:grpSpPr>
          <a:xfrm rot="5400000">
            <a:off x="4628" y="2111896"/>
            <a:ext cx="197592" cy="206854"/>
            <a:chOff x="0" y="-38100"/>
            <a:chExt cx="812800" cy="850900"/>
          </a:xfrm>
        </p:grpSpPr>
        <p:sp>
          <p:nvSpPr>
            <p:cNvPr id="646" name="Google Shape;646;p3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</p:sp>
        <p:sp>
          <p:nvSpPr>
            <p:cNvPr id="647" name="Google Shape;647;p34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8" name="Google Shape;648;p34"/>
          <p:cNvGrpSpPr/>
          <p:nvPr/>
        </p:nvGrpSpPr>
        <p:grpSpPr>
          <a:xfrm rot="5400000">
            <a:off x="8929553" y="2111896"/>
            <a:ext cx="197592" cy="206854"/>
            <a:chOff x="0" y="-38100"/>
            <a:chExt cx="812800" cy="850900"/>
          </a:xfrm>
        </p:grpSpPr>
        <p:sp>
          <p:nvSpPr>
            <p:cNvPr id="649" name="Google Shape;649;p3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</p:sp>
        <p:sp>
          <p:nvSpPr>
            <p:cNvPr id="650" name="Google Shape;650;p34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1" name="Google Shape;651;p34"/>
          <p:cNvGrpSpPr/>
          <p:nvPr/>
        </p:nvGrpSpPr>
        <p:grpSpPr>
          <a:xfrm rot="5400000">
            <a:off x="4628" y="4104591"/>
            <a:ext cx="197592" cy="206854"/>
            <a:chOff x="0" y="-38100"/>
            <a:chExt cx="812800" cy="850900"/>
          </a:xfrm>
        </p:grpSpPr>
        <p:sp>
          <p:nvSpPr>
            <p:cNvPr id="652" name="Google Shape;652;p3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34832"/>
            </a:solidFill>
            <a:ln>
              <a:noFill/>
            </a:ln>
          </p:spPr>
        </p:sp>
        <p:sp>
          <p:nvSpPr>
            <p:cNvPr id="653" name="Google Shape;653;p34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solidFill>
              <a:srgbClr val="334832"/>
            </a:solidFill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4" name="Google Shape;654;p34"/>
          <p:cNvGrpSpPr/>
          <p:nvPr/>
        </p:nvGrpSpPr>
        <p:grpSpPr>
          <a:xfrm rot="5400000">
            <a:off x="8929553" y="4104591"/>
            <a:ext cx="197592" cy="206854"/>
            <a:chOff x="0" y="-38100"/>
            <a:chExt cx="812800" cy="850900"/>
          </a:xfrm>
        </p:grpSpPr>
        <p:sp>
          <p:nvSpPr>
            <p:cNvPr id="655" name="Google Shape;655;p3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34832"/>
            </a:solidFill>
            <a:ln>
              <a:noFill/>
            </a:ln>
          </p:spPr>
        </p:sp>
        <p:sp>
          <p:nvSpPr>
            <p:cNvPr id="656" name="Google Shape;656;p34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solidFill>
              <a:srgbClr val="334832"/>
            </a:solidFill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7" name="Google Shape;657;p34"/>
          <p:cNvGrpSpPr/>
          <p:nvPr/>
        </p:nvGrpSpPr>
        <p:grpSpPr>
          <a:xfrm rot="5400000">
            <a:off x="4628" y="3307513"/>
            <a:ext cx="197592" cy="206854"/>
            <a:chOff x="0" y="-38100"/>
            <a:chExt cx="812800" cy="850900"/>
          </a:xfrm>
        </p:grpSpPr>
        <p:sp>
          <p:nvSpPr>
            <p:cNvPr id="658" name="Google Shape;658;p3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D9B9B"/>
            </a:solidFill>
            <a:ln>
              <a:noFill/>
            </a:ln>
          </p:spPr>
        </p:sp>
        <p:sp>
          <p:nvSpPr>
            <p:cNvPr id="659" name="Google Shape;659;p34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0" name="Google Shape;660;p34"/>
          <p:cNvGrpSpPr/>
          <p:nvPr/>
        </p:nvGrpSpPr>
        <p:grpSpPr>
          <a:xfrm rot="5400000">
            <a:off x="8929553" y="3307513"/>
            <a:ext cx="197592" cy="206854"/>
            <a:chOff x="0" y="-38100"/>
            <a:chExt cx="812800" cy="850900"/>
          </a:xfrm>
        </p:grpSpPr>
        <p:sp>
          <p:nvSpPr>
            <p:cNvPr id="661" name="Google Shape;661;p3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D9B9B"/>
            </a:solidFill>
            <a:ln>
              <a:noFill/>
            </a:ln>
          </p:spPr>
        </p:sp>
        <p:sp>
          <p:nvSpPr>
            <p:cNvPr id="662" name="Google Shape;662;p34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3" name="Google Shape;663;p34"/>
          <p:cNvGrpSpPr/>
          <p:nvPr/>
        </p:nvGrpSpPr>
        <p:grpSpPr>
          <a:xfrm rot="5400000">
            <a:off x="4628" y="4503130"/>
            <a:ext cx="197592" cy="206854"/>
            <a:chOff x="0" y="-38100"/>
            <a:chExt cx="812800" cy="850900"/>
          </a:xfrm>
        </p:grpSpPr>
        <p:sp>
          <p:nvSpPr>
            <p:cNvPr id="664" name="Google Shape;664;p3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665" name="Google Shape;665;p34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6" name="Google Shape;666;p34"/>
          <p:cNvGrpSpPr/>
          <p:nvPr/>
        </p:nvGrpSpPr>
        <p:grpSpPr>
          <a:xfrm rot="5400000">
            <a:off x="8929553" y="4503130"/>
            <a:ext cx="197592" cy="206854"/>
            <a:chOff x="0" y="-38100"/>
            <a:chExt cx="812800" cy="850900"/>
          </a:xfrm>
        </p:grpSpPr>
        <p:sp>
          <p:nvSpPr>
            <p:cNvPr id="667" name="Google Shape;667;p3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668" name="Google Shape;668;p34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69" name="Google Shape;669;p34"/>
          <p:cNvPicPr preferRelativeResize="0"/>
          <p:nvPr/>
        </p:nvPicPr>
        <p:blipFill rotWithShape="1">
          <a:blip r:embed="rId3">
            <a:alphaModFix/>
          </a:blip>
          <a:srcRect b="1652" l="0" r="0" t="0"/>
          <a:stretch/>
        </p:blipFill>
        <p:spPr>
          <a:xfrm>
            <a:off x="491925" y="3204725"/>
            <a:ext cx="2712576" cy="150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17075" y="3204725"/>
            <a:ext cx="2712576" cy="150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7418" y="4021463"/>
            <a:ext cx="373125" cy="37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Google Shape;67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6405" y="0"/>
            <a:ext cx="34268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5"/>
          <p:cNvSpPr txBox="1"/>
          <p:nvPr/>
        </p:nvSpPr>
        <p:spPr>
          <a:xfrm>
            <a:off x="3974225" y="470500"/>
            <a:ext cx="2156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Questions?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78" name="Google Shape;678;p35"/>
          <p:cNvSpPr txBox="1"/>
          <p:nvPr/>
        </p:nvSpPr>
        <p:spPr>
          <a:xfrm>
            <a:off x="3266525" y="4066475"/>
            <a:ext cx="286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No? Thank you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79" name="Google Shape;679;p35"/>
          <p:cNvSpPr txBox="1"/>
          <p:nvPr/>
        </p:nvSpPr>
        <p:spPr>
          <a:xfrm>
            <a:off x="4406950" y="4837575"/>
            <a:ext cx="1926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26A4B"/>
                </a:solidFill>
                <a:latin typeface="Calibri"/>
                <a:ea typeface="Calibri"/>
                <a:cs typeface="Calibri"/>
                <a:sym typeface="Calibri"/>
              </a:rPr>
              <a:t>Slides credit :www.slidescarnival.com</a:t>
            </a:r>
            <a:endParaRPr sz="900">
              <a:solidFill>
                <a:srgbClr val="926A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26"/>
          <p:cNvGrpSpPr/>
          <p:nvPr/>
        </p:nvGrpSpPr>
        <p:grpSpPr>
          <a:xfrm>
            <a:off x="569791" y="-15050"/>
            <a:ext cx="7986332" cy="5158500"/>
            <a:chOff x="1064079" y="-15050"/>
            <a:chExt cx="6867600" cy="5158500"/>
          </a:xfrm>
        </p:grpSpPr>
        <p:sp>
          <p:nvSpPr>
            <p:cNvPr id="188" name="Google Shape;188;p26"/>
            <p:cNvSpPr/>
            <p:nvPr/>
          </p:nvSpPr>
          <p:spPr>
            <a:xfrm flipH="1">
              <a:off x="1064079" y="-15050"/>
              <a:ext cx="6867600" cy="5158500"/>
            </a:xfrm>
            <a:prstGeom prst="rect">
              <a:avLst/>
            </a:prstGeom>
            <a:solidFill>
              <a:srgbClr val="CDB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6"/>
            <p:cNvSpPr txBox="1"/>
            <p:nvPr/>
          </p:nvSpPr>
          <p:spPr>
            <a:xfrm flipH="1" rot="-5400000">
              <a:off x="-1292225" y="2463950"/>
              <a:ext cx="4976100" cy="15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17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en" sz="120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RECOMMENDATION SYSTEM IS EVERYWHERE</a:t>
              </a:r>
              <a:endParaRPr b="1" sz="1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0" name="Google Shape;190;p26"/>
            <p:cNvSpPr txBox="1"/>
            <p:nvPr/>
          </p:nvSpPr>
          <p:spPr>
            <a:xfrm rot="5400000">
              <a:off x="5916163" y="2399582"/>
              <a:ext cx="3791400" cy="15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lnSpc>
                  <a:spcPct val="13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O</a:t>
              </a:r>
              <a:r>
                <a:rPr b="1" lang="en" sz="12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N FASHION E-COMMERCE SITES</a:t>
              </a:r>
              <a:endParaRPr b="1" sz="1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191" name="Google Shape;191;p26"/>
          <p:cNvGrpSpPr/>
          <p:nvPr/>
        </p:nvGrpSpPr>
        <p:grpSpPr>
          <a:xfrm>
            <a:off x="5" y="3284869"/>
            <a:ext cx="221160" cy="1858626"/>
            <a:chOff x="13" y="0"/>
            <a:chExt cx="589759" cy="4956336"/>
          </a:xfrm>
        </p:grpSpPr>
        <p:grpSp>
          <p:nvGrpSpPr>
            <p:cNvPr id="192" name="Google Shape;192;p26"/>
            <p:cNvGrpSpPr/>
            <p:nvPr/>
          </p:nvGrpSpPr>
          <p:grpSpPr>
            <a:xfrm rot="5400000">
              <a:off x="13217" y="-13204"/>
              <a:ext cx="563352" cy="589759"/>
              <a:chOff x="0" y="-38100"/>
              <a:chExt cx="812800" cy="850900"/>
            </a:xfrm>
          </p:grpSpPr>
          <p:sp>
            <p:nvSpPr>
              <p:cNvPr id="193" name="Google Shape;193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D5D0D1"/>
              </a:solidFill>
              <a:ln>
                <a:noFill/>
              </a:ln>
            </p:spPr>
          </p:sp>
          <p:sp>
            <p:nvSpPr>
              <p:cNvPr id="194" name="Google Shape;194;p26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7150" lIns="27150" spcFirstLastPara="1" rIns="27150" wrap="square" tIns="27150">
                <a:noAutofit/>
              </a:bodyPr>
              <a:lstStyle/>
              <a:p>
                <a:pPr indent="0" lvl="0" marL="0" marR="0" rtl="0" algn="ctr">
                  <a:lnSpc>
                    <a:spcPct val="166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5" name="Google Shape;195;p26"/>
            <p:cNvGrpSpPr/>
            <p:nvPr/>
          </p:nvGrpSpPr>
          <p:grpSpPr>
            <a:xfrm rot="5400000">
              <a:off x="13217" y="3281534"/>
              <a:ext cx="563352" cy="589759"/>
              <a:chOff x="0" y="-38100"/>
              <a:chExt cx="812800" cy="850900"/>
            </a:xfrm>
          </p:grpSpPr>
          <p:sp>
            <p:nvSpPr>
              <p:cNvPr id="196" name="Google Shape;196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926A4B"/>
              </a:solidFill>
              <a:ln>
                <a:noFill/>
              </a:ln>
            </p:spPr>
          </p:sp>
          <p:sp>
            <p:nvSpPr>
              <p:cNvPr id="197" name="Google Shape;197;p26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7150" lIns="27150" spcFirstLastPara="1" rIns="27150" wrap="square" tIns="27150">
                <a:noAutofit/>
              </a:bodyPr>
              <a:lstStyle/>
              <a:p>
                <a:pPr indent="0" lvl="0" marL="0" marR="0" rtl="0" algn="ctr">
                  <a:lnSpc>
                    <a:spcPct val="166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" name="Google Shape;198;p26"/>
            <p:cNvGrpSpPr/>
            <p:nvPr/>
          </p:nvGrpSpPr>
          <p:grpSpPr>
            <a:xfrm rot="5400000">
              <a:off x="13217" y="1085042"/>
              <a:ext cx="563352" cy="589759"/>
              <a:chOff x="0" y="-38100"/>
              <a:chExt cx="812800" cy="850900"/>
            </a:xfrm>
          </p:grpSpPr>
          <p:sp>
            <p:nvSpPr>
              <p:cNvPr id="199" name="Google Shape;199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DBFB3"/>
              </a:solidFill>
              <a:ln>
                <a:noFill/>
              </a:ln>
            </p:spPr>
          </p:sp>
          <p:sp>
            <p:nvSpPr>
              <p:cNvPr id="200" name="Google Shape;200;p26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7150" lIns="27150" spcFirstLastPara="1" rIns="27150" wrap="square" tIns="27150">
                <a:noAutofit/>
              </a:bodyPr>
              <a:lstStyle/>
              <a:p>
                <a:pPr indent="0" lvl="0" marL="0" marR="0" rtl="0" algn="ctr">
                  <a:lnSpc>
                    <a:spcPct val="166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" name="Google Shape;201;p26"/>
            <p:cNvGrpSpPr/>
            <p:nvPr/>
          </p:nvGrpSpPr>
          <p:grpSpPr>
            <a:xfrm rot="5400000">
              <a:off x="13217" y="4379780"/>
              <a:ext cx="563352" cy="589759"/>
              <a:chOff x="0" y="-38100"/>
              <a:chExt cx="812800" cy="850900"/>
            </a:xfrm>
          </p:grpSpPr>
          <p:sp>
            <p:nvSpPr>
              <p:cNvPr id="202" name="Google Shape;202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A4F30"/>
              </a:solidFill>
              <a:ln>
                <a:noFill/>
              </a:ln>
            </p:spPr>
          </p:sp>
          <p:sp>
            <p:nvSpPr>
              <p:cNvPr id="203" name="Google Shape;203;p26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7150" lIns="27150" spcFirstLastPara="1" rIns="27150" wrap="square" tIns="27150">
                <a:noAutofit/>
              </a:bodyPr>
              <a:lstStyle/>
              <a:p>
                <a:pPr indent="0" lvl="0" marL="0" marR="0" rtl="0" algn="ctr">
                  <a:lnSpc>
                    <a:spcPct val="166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" name="Google Shape;204;p26"/>
            <p:cNvGrpSpPr/>
            <p:nvPr/>
          </p:nvGrpSpPr>
          <p:grpSpPr>
            <a:xfrm rot="5400000">
              <a:off x="13217" y="2183288"/>
              <a:ext cx="563352" cy="589759"/>
              <a:chOff x="0" y="-38100"/>
              <a:chExt cx="812800" cy="850900"/>
            </a:xfrm>
          </p:grpSpPr>
          <p:sp>
            <p:nvSpPr>
              <p:cNvPr id="205" name="Google Shape;205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190"/>
              </a:solidFill>
              <a:ln>
                <a:noFill/>
              </a:ln>
            </p:spPr>
          </p:sp>
          <p:sp>
            <p:nvSpPr>
              <p:cNvPr id="206" name="Google Shape;206;p26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7150" lIns="27150" spcFirstLastPara="1" rIns="27150" wrap="square" tIns="27150">
                <a:noAutofit/>
              </a:bodyPr>
              <a:lstStyle/>
              <a:p>
                <a:pPr indent="0" lvl="0" marL="0" marR="0" rtl="0" algn="ctr">
                  <a:lnSpc>
                    <a:spcPct val="166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7" name="Google Shape;207;p26"/>
          <p:cNvGrpSpPr/>
          <p:nvPr/>
        </p:nvGrpSpPr>
        <p:grpSpPr>
          <a:xfrm>
            <a:off x="8932743" y="834"/>
            <a:ext cx="221160" cy="1858626"/>
            <a:chOff x="13" y="0"/>
            <a:chExt cx="589759" cy="4956336"/>
          </a:xfrm>
        </p:grpSpPr>
        <p:grpSp>
          <p:nvGrpSpPr>
            <p:cNvPr id="208" name="Google Shape;208;p26"/>
            <p:cNvGrpSpPr/>
            <p:nvPr/>
          </p:nvGrpSpPr>
          <p:grpSpPr>
            <a:xfrm rot="5400000">
              <a:off x="13217" y="-13204"/>
              <a:ext cx="563352" cy="589759"/>
              <a:chOff x="0" y="-38100"/>
              <a:chExt cx="812800" cy="850900"/>
            </a:xfrm>
          </p:grpSpPr>
          <p:sp>
            <p:nvSpPr>
              <p:cNvPr id="209" name="Google Shape;209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D5D0D1"/>
              </a:solidFill>
              <a:ln>
                <a:noFill/>
              </a:ln>
            </p:spPr>
          </p:sp>
          <p:sp>
            <p:nvSpPr>
              <p:cNvPr id="210" name="Google Shape;210;p26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7150" lIns="27150" spcFirstLastPara="1" rIns="27150" wrap="square" tIns="27150">
                <a:noAutofit/>
              </a:bodyPr>
              <a:lstStyle/>
              <a:p>
                <a:pPr indent="0" lvl="0" marL="0" marR="0" rtl="0" algn="ctr">
                  <a:lnSpc>
                    <a:spcPct val="166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" name="Google Shape;211;p26"/>
            <p:cNvGrpSpPr/>
            <p:nvPr/>
          </p:nvGrpSpPr>
          <p:grpSpPr>
            <a:xfrm rot="5400000">
              <a:off x="13217" y="3281534"/>
              <a:ext cx="563352" cy="589759"/>
              <a:chOff x="0" y="-38100"/>
              <a:chExt cx="812800" cy="850900"/>
            </a:xfrm>
          </p:grpSpPr>
          <p:sp>
            <p:nvSpPr>
              <p:cNvPr id="212" name="Google Shape;212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926A4B"/>
              </a:solidFill>
              <a:ln>
                <a:noFill/>
              </a:ln>
            </p:spPr>
          </p:sp>
          <p:sp>
            <p:nvSpPr>
              <p:cNvPr id="213" name="Google Shape;213;p26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7150" lIns="27150" spcFirstLastPara="1" rIns="27150" wrap="square" tIns="27150">
                <a:noAutofit/>
              </a:bodyPr>
              <a:lstStyle/>
              <a:p>
                <a:pPr indent="0" lvl="0" marL="0" marR="0" rtl="0" algn="ctr">
                  <a:lnSpc>
                    <a:spcPct val="166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4" name="Google Shape;214;p26"/>
            <p:cNvGrpSpPr/>
            <p:nvPr/>
          </p:nvGrpSpPr>
          <p:grpSpPr>
            <a:xfrm rot="5400000">
              <a:off x="13217" y="1085042"/>
              <a:ext cx="563352" cy="589759"/>
              <a:chOff x="0" y="-38100"/>
              <a:chExt cx="812800" cy="850900"/>
            </a:xfrm>
          </p:grpSpPr>
          <p:sp>
            <p:nvSpPr>
              <p:cNvPr id="215" name="Google Shape;215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DBFB3"/>
              </a:solidFill>
              <a:ln>
                <a:noFill/>
              </a:ln>
            </p:spPr>
          </p:sp>
          <p:sp>
            <p:nvSpPr>
              <p:cNvPr id="216" name="Google Shape;216;p26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7150" lIns="27150" spcFirstLastPara="1" rIns="27150" wrap="square" tIns="27150">
                <a:noAutofit/>
              </a:bodyPr>
              <a:lstStyle/>
              <a:p>
                <a:pPr indent="0" lvl="0" marL="0" marR="0" rtl="0" algn="ctr">
                  <a:lnSpc>
                    <a:spcPct val="166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7" name="Google Shape;217;p26"/>
            <p:cNvGrpSpPr/>
            <p:nvPr/>
          </p:nvGrpSpPr>
          <p:grpSpPr>
            <a:xfrm rot="5400000">
              <a:off x="13217" y="4379780"/>
              <a:ext cx="563352" cy="589759"/>
              <a:chOff x="0" y="-38100"/>
              <a:chExt cx="812800" cy="850900"/>
            </a:xfrm>
          </p:grpSpPr>
          <p:sp>
            <p:nvSpPr>
              <p:cNvPr id="218" name="Google Shape;218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A4F30"/>
              </a:solidFill>
              <a:ln>
                <a:noFill/>
              </a:ln>
            </p:spPr>
          </p:sp>
          <p:sp>
            <p:nvSpPr>
              <p:cNvPr id="219" name="Google Shape;219;p26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7150" lIns="27150" spcFirstLastPara="1" rIns="27150" wrap="square" tIns="27150">
                <a:noAutofit/>
              </a:bodyPr>
              <a:lstStyle/>
              <a:p>
                <a:pPr indent="0" lvl="0" marL="0" marR="0" rtl="0" algn="ctr">
                  <a:lnSpc>
                    <a:spcPct val="166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0" name="Google Shape;220;p26"/>
            <p:cNvGrpSpPr/>
            <p:nvPr/>
          </p:nvGrpSpPr>
          <p:grpSpPr>
            <a:xfrm rot="5400000">
              <a:off x="13217" y="2183288"/>
              <a:ext cx="563352" cy="589759"/>
              <a:chOff x="0" y="-38100"/>
              <a:chExt cx="812800" cy="850900"/>
            </a:xfrm>
          </p:grpSpPr>
          <p:sp>
            <p:nvSpPr>
              <p:cNvPr id="221" name="Google Shape;221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190"/>
              </a:solidFill>
              <a:ln>
                <a:noFill/>
              </a:ln>
            </p:spPr>
          </p:sp>
          <p:sp>
            <p:nvSpPr>
              <p:cNvPr id="222" name="Google Shape;222;p26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7150" lIns="27150" spcFirstLastPara="1" rIns="27150" wrap="square" tIns="27150">
                <a:noAutofit/>
              </a:bodyPr>
              <a:lstStyle/>
              <a:p>
                <a:pPr indent="0" lvl="0" marL="0" marR="0" rtl="0" algn="ctr">
                  <a:lnSpc>
                    <a:spcPct val="166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23" name="Google Shape;223;p26" title="Screen Recording 2023-03-01 at 13.20.28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6500" y="583224"/>
            <a:ext cx="6867601" cy="4292237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6"/>
          <p:cNvSpPr txBox="1"/>
          <p:nvPr/>
        </p:nvSpPr>
        <p:spPr>
          <a:xfrm rot="5400000">
            <a:off x="-625292" y="3990766"/>
            <a:ext cx="1370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www.slidescarnival.com</a:t>
            </a:r>
            <a:endParaRPr sz="700"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7"/>
          <p:cNvGrpSpPr/>
          <p:nvPr/>
        </p:nvGrpSpPr>
        <p:grpSpPr>
          <a:xfrm>
            <a:off x="5" y="3284869"/>
            <a:ext cx="221160" cy="1858626"/>
            <a:chOff x="13" y="0"/>
            <a:chExt cx="589759" cy="4956336"/>
          </a:xfrm>
        </p:grpSpPr>
        <p:grpSp>
          <p:nvGrpSpPr>
            <p:cNvPr id="230" name="Google Shape;230;p27"/>
            <p:cNvGrpSpPr/>
            <p:nvPr/>
          </p:nvGrpSpPr>
          <p:grpSpPr>
            <a:xfrm rot="5400000">
              <a:off x="13217" y="-13204"/>
              <a:ext cx="563352" cy="589759"/>
              <a:chOff x="0" y="-38100"/>
              <a:chExt cx="812800" cy="850900"/>
            </a:xfrm>
          </p:grpSpPr>
          <p:sp>
            <p:nvSpPr>
              <p:cNvPr id="231" name="Google Shape;23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D5D0D1"/>
              </a:solidFill>
              <a:ln>
                <a:noFill/>
              </a:ln>
            </p:spPr>
          </p:sp>
          <p:sp>
            <p:nvSpPr>
              <p:cNvPr id="232" name="Google Shape;232;p27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7150" lIns="27150" spcFirstLastPara="1" rIns="27150" wrap="square" tIns="27150">
                <a:noAutofit/>
              </a:bodyPr>
              <a:lstStyle/>
              <a:p>
                <a:pPr indent="0" lvl="0" marL="0" marR="0" rtl="0" algn="ctr">
                  <a:lnSpc>
                    <a:spcPct val="166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3" name="Google Shape;233;p27"/>
            <p:cNvGrpSpPr/>
            <p:nvPr/>
          </p:nvGrpSpPr>
          <p:grpSpPr>
            <a:xfrm rot="5400000">
              <a:off x="13217" y="3281534"/>
              <a:ext cx="563352" cy="589759"/>
              <a:chOff x="0" y="-38100"/>
              <a:chExt cx="812800" cy="850900"/>
            </a:xfrm>
          </p:grpSpPr>
          <p:sp>
            <p:nvSpPr>
              <p:cNvPr id="234" name="Google Shape;23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926A4B"/>
              </a:solidFill>
              <a:ln>
                <a:noFill/>
              </a:ln>
            </p:spPr>
          </p:sp>
          <p:sp>
            <p:nvSpPr>
              <p:cNvPr id="235" name="Google Shape;235;p27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7150" lIns="27150" spcFirstLastPara="1" rIns="27150" wrap="square" tIns="27150">
                <a:noAutofit/>
              </a:bodyPr>
              <a:lstStyle/>
              <a:p>
                <a:pPr indent="0" lvl="0" marL="0" marR="0" rtl="0" algn="ctr">
                  <a:lnSpc>
                    <a:spcPct val="166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6" name="Google Shape;236;p27"/>
            <p:cNvGrpSpPr/>
            <p:nvPr/>
          </p:nvGrpSpPr>
          <p:grpSpPr>
            <a:xfrm rot="5400000">
              <a:off x="13217" y="1085042"/>
              <a:ext cx="563352" cy="589759"/>
              <a:chOff x="0" y="-38100"/>
              <a:chExt cx="812800" cy="850900"/>
            </a:xfrm>
          </p:grpSpPr>
          <p:sp>
            <p:nvSpPr>
              <p:cNvPr id="237" name="Google Shape;23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DBFB3"/>
              </a:solidFill>
              <a:ln>
                <a:noFill/>
              </a:ln>
            </p:spPr>
          </p:sp>
          <p:sp>
            <p:nvSpPr>
              <p:cNvPr id="238" name="Google Shape;238;p27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7150" lIns="27150" spcFirstLastPara="1" rIns="27150" wrap="square" tIns="27150">
                <a:noAutofit/>
              </a:bodyPr>
              <a:lstStyle/>
              <a:p>
                <a:pPr indent="0" lvl="0" marL="0" marR="0" rtl="0" algn="ctr">
                  <a:lnSpc>
                    <a:spcPct val="166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9" name="Google Shape;239;p27"/>
            <p:cNvGrpSpPr/>
            <p:nvPr/>
          </p:nvGrpSpPr>
          <p:grpSpPr>
            <a:xfrm rot="5400000">
              <a:off x="13217" y="4379780"/>
              <a:ext cx="563352" cy="589759"/>
              <a:chOff x="0" y="-38100"/>
              <a:chExt cx="812800" cy="850900"/>
            </a:xfrm>
          </p:grpSpPr>
          <p:sp>
            <p:nvSpPr>
              <p:cNvPr id="240" name="Google Shape;24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A4F30"/>
              </a:solidFill>
              <a:ln>
                <a:noFill/>
              </a:ln>
            </p:spPr>
          </p:sp>
          <p:sp>
            <p:nvSpPr>
              <p:cNvPr id="241" name="Google Shape;241;p27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7150" lIns="27150" spcFirstLastPara="1" rIns="27150" wrap="square" tIns="27150">
                <a:noAutofit/>
              </a:bodyPr>
              <a:lstStyle/>
              <a:p>
                <a:pPr indent="0" lvl="0" marL="0" marR="0" rtl="0" algn="ctr">
                  <a:lnSpc>
                    <a:spcPct val="166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" name="Google Shape;242;p27"/>
            <p:cNvGrpSpPr/>
            <p:nvPr/>
          </p:nvGrpSpPr>
          <p:grpSpPr>
            <a:xfrm rot="5400000">
              <a:off x="13217" y="2183288"/>
              <a:ext cx="563352" cy="589759"/>
              <a:chOff x="0" y="-38100"/>
              <a:chExt cx="812800" cy="850900"/>
            </a:xfrm>
          </p:grpSpPr>
          <p:sp>
            <p:nvSpPr>
              <p:cNvPr id="243" name="Google Shape;24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190"/>
              </a:solidFill>
              <a:ln>
                <a:noFill/>
              </a:ln>
            </p:spPr>
          </p:sp>
          <p:sp>
            <p:nvSpPr>
              <p:cNvPr id="244" name="Google Shape;244;p27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7150" lIns="27150" spcFirstLastPara="1" rIns="27150" wrap="square" tIns="27150">
                <a:noAutofit/>
              </a:bodyPr>
              <a:lstStyle/>
              <a:p>
                <a:pPr indent="0" lvl="0" marL="0" marR="0" rtl="0" algn="ctr">
                  <a:lnSpc>
                    <a:spcPct val="166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45" name="Google Shape;245;p27"/>
          <p:cNvGrpSpPr/>
          <p:nvPr/>
        </p:nvGrpSpPr>
        <p:grpSpPr>
          <a:xfrm>
            <a:off x="8932743" y="834"/>
            <a:ext cx="221160" cy="1858626"/>
            <a:chOff x="13" y="0"/>
            <a:chExt cx="589759" cy="4956336"/>
          </a:xfrm>
        </p:grpSpPr>
        <p:grpSp>
          <p:nvGrpSpPr>
            <p:cNvPr id="246" name="Google Shape;246;p27"/>
            <p:cNvGrpSpPr/>
            <p:nvPr/>
          </p:nvGrpSpPr>
          <p:grpSpPr>
            <a:xfrm rot="5400000">
              <a:off x="13217" y="-13204"/>
              <a:ext cx="563352" cy="589759"/>
              <a:chOff x="0" y="-38100"/>
              <a:chExt cx="812800" cy="850900"/>
            </a:xfrm>
          </p:grpSpPr>
          <p:sp>
            <p:nvSpPr>
              <p:cNvPr id="247" name="Google Shape;24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D5D0D1"/>
              </a:solidFill>
              <a:ln>
                <a:noFill/>
              </a:ln>
            </p:spPr>
          </p:sp>
          <p:sp>
            <p:nvSpPr>
              <p:cNvPr id="248" name="Google Shape;248;p27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7150" lIns="27150" spcFirstLastPara="1" rIns="27150" wrap="square" tIns="27150">
                <a:noAutofit/>
              </a:bodyPr>
              <a:lstStyle/>
              <a:p>
                <a:pPr indent="0" lvl="0" marL="0" marR="0" rtl="0" algn="ctr">
                  <a:lnSpc>
                    <a:spcPct val="166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9" name="Google Shape;249;p27"/>
            <p:cNvGrpSpPr/>
            <p:nvPr/>
          </p:nvGrpSpPr>
          <p:grpSpPr>
            <a:xfrm rot="5400000">
              <a:off x="13217" y="3281534"/>
              <a:ext cx="563352" cy="589759"/>
              <a:chOff x="0" y="-38100"/>
              <a:chExt cx="812800" cy="850900"/>
            </a:xfrm>
          </p:grpSpPr>
          <p:sp>
            <p:nvSpPr>
              <p:cNvPr id="250" name="Google Shape;25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926A4B"/>
              </a:solidFill>
              <a:ln>
                <a:noFill/>
              </a:ln>
            </p:spPr>
          </p:sp>
          <p:sp>
            <p:nvSpPr>
              <p:cNvPr id="251" name="Google Shape;251;p27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7150" lIns="27150" spcFirstLastPara="1" rIns="27150" wrap="square" tIns="27150">
                <a:noAutofit/>
              </a:bodyPr>
              <a:lstStyle/>
              <a:p>
                <a:pPr indent="0" lvl="0" marL="0" marR="0" rtl="0" algn="ctr">
                  <a:lnSpc>
                    <a:spcPct val="166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2" name="Google Shape;252;p27"/>
            <p:cNvGrpSpPr/>
            <p:nvPr/>
          </p:nvGrpSpPr>
          <p:grpSpPr>
            <a:xfrm rot="5400000">
              <a:off x="13217" y="1085042"/>
              <a:ext cx="563352" cy="589759"/>
              <a:chOff x="0" y="-38100"/>
              <a:chExt cx="812800" cy="850900"/>
            </a:xfrm>
          </p:grpSpPr>
          <p:sp>
            <p:nvSpPr>
              <p:cNvPr id="253" name="Google Shape;25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DBFB3"/>
              </a:solidFill>
              <a:ln>
                <a:noFill/>
              </a:ln>
            </p:spPr>
          </p:sp>
          <p:sp>
            <p:nvSpPr>
              <p:cNvPr id="254" name="Google Shape;254;p27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7150" lIns="27150" spcFirstLastPara="1" rIns="27150" wrap="square" tIns="27150">
                <a:noAutofit/>
              </a:bodyPr>
              <a:lstStyle/>
              <a:p>
                <a:pPr indent="0" lvl="0" marL="0" marR="0" rtl="0" algn="ctr">
                  <a:lnSpc>
                    <a:spcPct val="166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5" name="Google Shape;255;p27"/>
            <p:cNvGrpSpPr/>
            <p:nvPr/>
          </p:nvGrpSpPr>
          <p:grpSpPr>
            <a:xfrm rot="5400000">
              <a:off x="13217" y="4379780"/>
              <a:ext cx="563352" cy="589759"/>
              <a:chOff x="0" y="-38100"/>
              <a:chExt cx="812800" cy="850900"/>
            </a:xfrm>
          </p:grpSpPr>
          <p:sp>
            <p:nvSpPr>
              <p:cNvPr id="256" name="Google Shape;25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A4F30"/>
              </a:solidFill>
              <a:ln>
                <a:noFill/>
              </a:ln>
            </p:spPr>
          </p:sp>
          <p:sp>
            <p:nvSpPr>
              <p:cNvPr id="257" name="Google Shape;257;p27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7150" lIns="27150" spcFirstLastPara="1" rIns="27150" wrap="square" tIns="27150">
                <a:noAutofit/>
              </a:bodyPr>
              <a:lstStyle/>
              <a:p>
                <a:pPr indent="0" lvl="0" marL="0" marR="0" rtl="0" algn="ctr">
                  <a:lnSpc>
                    <a:spcPct val="166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8" name="Google Shape;258;p27"/>
            <p:cNvGrpSpPr/>
            <p:nvPr/>
          </p:nvGrpSpPr>
          <p:grpSpPr>
            <a:xfrm rot="5400000">
              <a:off x="13217" y="2183288"/>
              <a:ext cx="563352" cy="589759"/>
              <a:chOff x="0" y="-38100"/>
              <a:chExt cx="812800" cy="850900"/>
            </a:xfrm>
          </p:grpSpPr>
          <p:sp>
            <p:nvSpPr>
              <p:cNvPr id="259" name="Google Shape;25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190"/>
              </a:solidFill>
              <a:ln>
                <a:noFill/>
              </a:ln>
            </p:spPr>
          </p:sp>
          <p:sp>
            <p:nvSpPr>
              <p:cNvPr id="260" name="Google Shape;260;p27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7150" lIns="27150" spcFirstLastPara="1" rIns="27150" wrap="square" tIns="27150">
                <a:noAutofit/>
              </a:bodyPr>
              <a:lstStyle/>
              <a:p>
                <a:pPr indent="0" lvl="0" marL="0" marR="0" rtl="0" algn="ctr">
                  <a:lnSpc>
                    <a:spcPct val="166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61" name="Google Shape;261;p27"/>
          <p:cNvGrpSpPr/>
          <p:nvPr/>
        </p:nvGrpSpPr>
        <p:grpSpPr>
          <a:xfrm>
            <a:off x="444487" y="726069"/>
            <a:ext cx="3362943" cy="3691362"/>
            <a:chOff x="1090924" y="405051"/>
            <a:chExt cx="3768004" cy="4135980"/>
          </a:xfrm>
        </p:grpSpPr>
        <p:pic>
          <p:nvPicPr>
            <p:cNvPr id="262" name="Google Shape;262;p27"/>
            <p:cNvPicPr preferRelativeResize="0"/>
            <p:nvPr/>
          </p:nvPicPr>
          <p:blipFill rotWithShape="1">
            <a:blip r:embed="rId3">
              <a:alphaModFix/>
            </a:blip>
            <a:srcRect b="0" l="0" r="5926" t="0"/>
            <a:stretch/>
          </p:blipFill>
          <p:spPr>
            <a:xfrm>
              <a:off x="1090926" y="405051"/>
              <a:ext cx="3768003" cy="1559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90924" y="2183531"/>
              <a:ext cx="3767999" cy="2357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4" name="Google Shape;264;p27"/>
          <p:cNvGrpSpPr/>
          <p:nvPr/>
        </p:nvGrpSpPr>
        <p:grpSpPr>
          <a:xfrm>
            <a:off x="4110800" y="-7500"/>
            <a:ext cx="4682700" cy="5158500"/>
            <a:chOff x="4110800" y="-7500"/>
            <a:chExt cx="4682700" cy="5158500"/>
          </a:xfrm>
        </p:grpSpPr>
        <p:sp>
          <p:nvSpPr>
            <p:cNvPr id="265" name="Google Shape;265;p27"/>
            <p:cNvSpPr/>
            <p:nvPr/>
          </p:nvSpPr>
          <p:spPr>
            <a:xfrm flipH="1">
              <a:off x="4110800" y="-7500"/>
              <a:ext cx="4682700" cy="5158500"/>
            </a:xfrm>
            <a:prstGeom prst="rect">
              <a:avLst/>
            </a:prstGeom>
            <a:solidFill>
              <a:srgbClr val="CDB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6" name="Google Shape;266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16257" y="3394975"/>
              <a:ext cx="1003974" cy="100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Google Shape;267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98398" y="3353127"/>
              <a:ext cx="592666" cy="4818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68" name="Google Shape;268;p27"/>
            <p:cNvCxnSpPr>
              <a:stCxn id="266" idx="1"/>
              <a:endCxn id="267" idx="3"/>
            </p:cNvCxnSpPr>
            <p:nvPr/>
          </p:nvCxnSpPr>
          <p:spPr>
            <a:xfrm rot="10800000">
              <a:off x="6091157" y="3593975"/>
              <a:ext cx="1025100" cy="30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69" name="Google Shape;269;p27"/>
            <p:cNvSpPr/>
            <p:nvPr/>
          </p:nvSpPr>
          <p:spPr>
            <a:xfrm rot="10799640">
              <a:off x="5013983" y="2691824"/>
              <a:ext cx="2867700" cy="575400"/>
            </a:xfrm>
            <a:prstGeom prst="triangle">
              <a:avLst>
                <a:gd fmla="val 50565" name="adj"/>
              </a:avLst>
            </a:prstGeom>
            <a:noFill/>
            <a:ln cap="flat" cmpd="sng" w="9525">
              <a:solidFill>
                <a:srgbClr val="F2E1C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0" name="Google Shape;270;p27"/>
            <p:cNvGrpSpPr/>
            <p:nvPr/>
          </p:nvGrpSpPr>
          <p:grpSpPr>
            <a:xfrm>
              <a:off x="4278803" y="1153327"/>
              <a:ext cx="4338059" cy="1410765"/>
              <a:chOff x="4110050" y="238925"/>
              <a:chExt cx="4466700" cy="1452600"/>
            </a:xfrm>
          </p:grpSpPr>
          <p:sp>
            <p:nvSpPr>
              <p:cNvPr id="271" name="Google Shape;271;p27"/>
              <p:cNvSpPr/>
              <p:nvPr/>
            </p:nvSpPr>
            <p:spPr>
              <a:xfrm>
                <a:off x="4110050" y="238925"/>
                <a:ext cx="4466700" cy="14526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72" name="Google Shape;272;p27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4841267" y="411291"/>
                <a:ext cx="274321" cy="2743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3" name="Google Shape;273;p2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864405" y="855896"/>
                <a:ext cx="301752" cy="2743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4" name="Google Shape;274;p27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4278218" y="764056"/>
                <a:ext cx="402336" cy="402336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75" name="Google Shape;275;p27"/>
              <p:cNvCxnSpPr>
                <a:stCxn id="274" idx="3"/>
                <a:endCxn id="272" idx="1"/>
              </p:cNvCxnSpPr>
              <p:nvPr/>
            </p:nvCxnSpPr>
            <p:spPr>
              <a:xfrm flipH="1" rot="10800000">
                <a:off x="4680554" y="548524"/>
                <a:ext cx="160800" cy="416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76" name="Google Shape;276;p27"/>
              <p:cNvCxnSpPr>
                <a:stCxn id="274" idx="3"/>
                <a:endCxn id="273" idx="1"/>
              </p:cNvCxnSpPr>
              <p:nvPr/>
            </p:nvCxnSpPr>
            <p:spPr>
              <a:xfrm>
                <a:off x="4680554" y="965224"/>
                <a:ext cx="183900" cy="27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pic>
            <p:nvPicPr>
              <p:cNvPr id="277" name="Google Shape;277;p27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4864405" y="1259050"/>
                <a:ext cx="274321" cy="274321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78" name="Google Shape;278;p27"/>
              <p:cNvCxnSpPr>
                <a:stCxn id="274" idx="3"/>
                <a:endCxn id="277" idx="1"/>
              </p:cNvCxnSpPr>
              <p:nvPr/>
            </p:nvCxnSpPr>
            <p:spPr>
              <a:xfrm>
                <a:off x="4680554" y="965224"/>
                <a:ext cx="183900" cy="43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279" name="Google Shape;279;p27"/>
              <p:cNvSpPr txBox="1"/>
              <p:nvPr/>
            </p:nvSpPr>
            <p:spPr>
              <a:xfrm>
                <a:off x="6393808" y="777075"/>
                <a:ext cx="866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..…</a:t>
                </a:r>
                <a:endParaRPr b="1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80" name="Google Shape;280;p27"/>
              <p:cNvGrpSpPr/>
              <p:nvPr/>
            </p:nvGrpSpPr>
            <p:grpSpPr>
              <a:xfrm>
                <a:off x="7279575" y="718774"/>
                <a:ext cx="1152300" cy="492900"/>
                <a:chOff x="5353875" y="4057425"/>
                <a:chExt cx="1152300" cy="492900"/>
              </a:xfrm>
            </p:grpSpPr>
            <p:sp>
              <p:nvSpPr>
                <p:cNvPr id="281" name="Google Shape;281;p27"/>
                <p:cNvSpPr/>
                <p:nvPr/>
              </p:nvSpPr>
              <p:spPr>
                <a:xfrm>
                  <a:off x="5353875" y="4057425"/>
                  <a:ext cx="1152300" cy="4929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pic>
              <p:nvPicPr>
                <p:cNvPr id="282" name="Google Shape;282;p27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6006148" y="4120995"/>
                  <a:ext cx="365760" cy="36576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83" name="Google Shape;283;p27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5455923" y="4133620"/>
                  <a:ext cx="365760" cy="36576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284" name="Google Shape;284;p27"/>
              <p:cNvSpPr txBox="1"/>
              <p:nvPr/>
            </p:nvSpPr>
            <p:spPr>
              <a:xfrm>
                <a:off x="7116250" y="1124225"/>
                <a:ext cx="14604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solidFill>
                      <a:srgbClr val="7A4F3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Pairing </a:t>
                </a:r>
                <a:r>
                  <a:rPr b="1" lang="en" sz="1000">
                    <a:solidFill>
                      <a:srgbClr val="7A4F3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them</a:t>
                </a:r>
                <a:r>
                  <a:rPr b="1" lang="en" sz="1000">
                    <a:solidFill>
                      <a:srgbClr val="7A4F3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together</a:t>
                </a:r>
                <a:endParaRPr b="1" sz="1000">
                  <a:solidFill>
                    <a:srgbClr val="7A4F3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85" name="Google Shape;285;p27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5303758" y="759484"/>
                <a:ext cx="457201" cy="411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6" name="Google Shape;286;p27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5952751" y="411311"/>
                <a:ext cx="274319" cy="2743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7" name="Google Shape;287;p27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5952651" y="848996"/>
                <a:ext cx="274319" cy="2743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8" name="Google Shape;288;p2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5952651" y="1286706"/>
                <a:ext cx="274319" cy="274321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89" name="Google Shape;289;p27"/>
              <p:cNvCxnSpPr>
                <a:stCxn id="285" idx="3"/>
                <a:endCxn id="287" idx="1"/>
              </p:cNvCxnSpPr>
              <p:nvPr/>
            </p:nvCxnSpPr>
            <p:spPr>
              <a:xfrm>
                <a:off x="5760959" y="965224"/>
                <a:ext cx="191700" cy="21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90" name="Google Shape;290;p27"/>
              <p:cNvCxnSpPr>
                <a:stCxn id="285" idx="3"/>
                <a:endCxn id="288" idx="1"/>
              </p:cNvCxnSpPr>
              <p:nvPr/>
            </p:nvCxnSpPr>
            <p:spPr>
              <a:xfrm>
                <a:off x="5760959" y="965224"/>
                <a:ext cx="191700" cy="458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91" name="Google Shape;291;p27"/>
              <p:cNvCxnSpPr>
                <a:stCxn id="285" idx="3"/>
                <a:endCxn id="286" idx="1"/>
              </p:cNvCxnSpPr>
              <p:nvPr/>
            </p:nvCxnSpPr>
            <p:spPr>
              <a:xfrm flipH="1" rot="10800000">
                <a:off x="5760959" y="548524"/>
                <a:ext cx="191700" cy="416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pic>
          <p:nvPicPr>
            <p:cNvPr id="292" name="Google Shape;292;p2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 rot="1083208">
              <a:off x="8002708" y="2972713"/>
              <a:ext cx="328850" cy="4928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3" name="Google Shape;293;p27"/>
            <p:cNvSpPr txBox="1"/>
            <p:nvPr/>
          </p:nvSpPr>
          <p:spPr>
            <a:xfrm>
              <a:off x="4555750" y="-5000"/>
              <a:ext cx="3775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3001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b="1" lang="en" sz="12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A SIMPLE YET POWERFUL IDEA..</a:t>
              </a:r>
              <a:endParaRPr b="1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4" name="Google Shape;294;p27"/>
            <p:cNvSpPr txBox="1"/>
            <p:nvPr/>
          </p:nvSpPr>
          <p:spPr>
            <a:xfrm>
              <a:off x="4110800" y="4774200"/>
              <a:ext cx="4644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3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BASED ON WHAT OTHER HAVE BOUGHT </a:t>
              </a:r>
              <a:r>
                <a:rPr b="1" lang="en" sz="1200" u="sng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TOGETHER</a:t>
              </a:r>
              <a:endParaRPr b="1" sz="1200" u="sng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cxnSp>
          <p:nvCxnSpPr>
            <p:cNvPr id="295" name="Google Shape;295;p27"/>
            <p:cNvCxnSpPr>
              <a:stCxn id="266" idx="1"/>
            </p:cNvCxnSpPr>
            <p:nvPr/>
          </p:nvCxnSpPr>
          <p:spPr>
            <a:xfrm flipH="1">
              <a:off x="6206357" y="3896975"/>
              <a:ext cx="909900" cy="500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96" name="Google Shape;296;p27"/>
            <p:cNvSpPr txBox="1"/>
            <p:nvPr/>
          </p:nvSpPr>
          <p:spPr>
            <a:xfrm>
              <a:off x="5812925" y="4172575"/>
              <a:ext cx="6531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Nunito Black"/>
                  <a:ea typeface="Nunito Black"/>
                  <a:cs typeface="Nunito Black"/>
                  <a:sym typeface="Nunito Black"/>
                </a:rPr>
                <a:t>?</a:t>
              </a:r>
              <a:endParaRPr sz="24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8"/>
          <p:cNvSpPr/>
          <p:nvPr/>
        </p:nvSpPr>
        <p:spPr>
          <a:xfrm flipH="1">
            <a:off x="0" y="-15100"/>
            <a:ext cx="4079700" cy="51684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8"/>
          <p:cNvSpPr/>
          <p:nvPr/>
        </p:nvSpPr>
        <p:spPr>
          <a:xfrm>
            <a:off x="736864" y="1447209"/>
            <a:ext cx="2960677" cy="929151"/>
          </a:xfrm>
          <a:custGeom>
            <a:rect b="b" l="l" r="r" t="t"/>
            <a:pathLst>
              <a:path extrusionOk="0" h="489671" w="1560304">
                <a:moveTo>
                  <a:pt x="0" y="0"/>
                </a:moveTo>
                <a:lnTo>
                  <a:pt x="1560304" y="0"/>
                </a:lnTo>
                <a:lnTo>
                  <a:pt x="1560304" y="489671"/>
                </a:lnTo>
                <a:lnTo>
                  <a:pt x="0" y="48967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</p:sp>
      <p:sp>
        <p:nvSpPr>
          <p:cNvPr id="303" name="Google Shape;303;p28"/>
          <p:cNvSpPr txBox="1"/>
          <p:nvPr/>
        </p:nvSpPr>
        <p:spPr>
          <a:xfrm>
            <a:off x="558750" y="1248314"/>
            <a:ext cx="2962200" cy="17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7000" lIns="127000" spcFirstLastPara="1" rIns="127000" wrap="square" tIns="127000">
            <a:noAutofit/>
          </a:bodyPr>
          <a:lstStyle/>
          <a:p>
            <a:pPr indent="0" lvl="0" marL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Outcome of Pairing Deck</a:t>
            </a:r>
            <a:endParaRPr b="1"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4" name="Google Shape;304;p28"/>
          <p:cNvSpPr txBox="1"/>
          <p:nvPr/>
        </p:nvSpPr>
        <p:spPr>
          <a:xfrm>
            <a:off x="558750" y="2575104"/>
            <a:ext cx="2962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Nunito Light"/>
                <a:ea typeface="Nunito Light"/>
                <a:cs typeface="Nunito Light"/>
                <a:sym typeface="Nunito Light"/>
              </a:rPr>
              <a:t>When customer bought this, they also bought that, that and that… </a:t>
            </a:r>
            <a:endParaRPr sz="1200">
              <a:solidFill>
                <a:schemeClr val="lt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Nunito Light"/>
                <a:ea typeface="Nunito Light"/>
                <a:cs typeface="Nunito Light"/>
                <a:sym typeface="Nunito Light"/>
              </a:rPr>
              <a:t>a</a:t>
            </a:r>
            <a:r>
              <a:rPr lang="en" sz="1200">
                <a:solidFill>
                  <a:schemeClr val="lt1"/>
                </a:solidFill>
                <a:latin typeface="Nunito Light"/>
                <a:ea typeface="Nunito Light"/>
                <a:cs typeface="Nunito Light"/>
                <a:sym typeface="Nunito Light"/>
              </a:rPr>
              <a:t>nd we created a collection of key-value to stored this kind of </a:t>
            </a:r>
            <a:r>
              <a:rPr lang="en" sz="1200">
                <a:solidFill>
                  <a:schemeClr val="lt1"/>
                </a:solidFill>
                <a:latin typeface="Nunito Light"/>
                <a:ea typeface="Nunito Light"/>
                <a:cs typeface="Nunito Light"/>
                <a:sym typeface="Nunito Light"/>
              </a:rPr>
              <a:t>frequencies..</a:t>
            </a:r>
            <a:endParaRPr sz="1200">
              <a:solidFill>
                <a:schemeClr val="lt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305" name="Google Shape;305;p28"/>
          <p:cNvPicPr preferRelativeResize="0"/>
          <p:nvPr/>
        </p:nvPicPr>
        <p:blipFill rotWithShape="1">
          <a:blip r:embed="rId3">
            <a:alphaModFix/>
          </a:blip>
          <a:srcRect b="1613" l="1156" r="0" t="0"/>
          <a:stretch/>
        </p:blipFill>
        <p:spPr>
          <a:xfrm>
            <a:off x="4234276" y="0"/>
            <a:ext cx="4846324" cy="122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8"/>
          <p:cNvPicPr preferRelativeResize="0"/>
          <p:nvPr/>
        </p:nvPicPr>
        <p:blipFill rotWithShape="1">
          <a:blip r:embed="rId4">
            <a:alphaModFix/>
          </a:blip>
          <a:srcRect b="348" l="1058" r="0" t="0"/>
          <a:stretch/>
        </p:blipFill>
        <p:spPr>
          <a:xfrm>
            <a:off x="4260038" y="2580398"/>
            <a:ext cx="4794799" cy="1248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" name="Google Shape;307;p28"/>
          <p:cNvGrpSpPr/>
          <p:nvPr/>
        </p:nvGrpSpPr>
        <p:grpSpPr>
          <a:xfrm>
            <a:off x="820696" y="-15103"/>
            <a:ext cx="2438309" cy="217915"/>
            <a:chOff x="0" y="928222"/>
            <a:chExt cx="2438309" cy="217915"/>
          </a:xfrm>
        </p:grpSpPr>
        <p:grpSp>
          <p:nvGrpSpPr>
            <p:cNvPr id="308" name="Google Shape;308;p28"/>
            <p:cNvGrpSpPr/>
            <p:nvPr/>
          </p:nvGrpSpPr>
          <p:grpSpPr>
            <a:xfrm>
              <a:off x="892061" y="928222"/>
              <a:ext cx="208158" cy="217915"/>
              <a:chOff x="0" y="-38100"/>
              <a:chExt cx="812800" cy="850900"/>
            </a:xfrm>
          </p:grpSpPr>
          <p:sp>
            <p:nvSpPr>
              <p:cNvPr id="309" name="Google Shape;309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</p:spPr>
          </p:sp>
          <p:sp>
            <p:nvSpPr>
              <p:cNvPr id="310" name="Google Shape;310;p28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1" name="Google Shape;311;p28"/>
            <p:cNvGrpSpPr/>
            <p:nvPr/>
          </p:nvGrpSpPr>
          <p:grpSpPr>
            <a:xfrm>
              <a:off x="0" y="928222"/>
              <a:ext cx="208158" cy="217915"/>
              <a:chOff x="0" y="-38100"/>
              <a:chExt cx="812800" cy="850900"/>
            </a:xfrm>
          </p:grpSpPr>
          <p:sp>
            <p:nvSpPr>
              <p:cNvPr id="312" name="Google Shape;312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12A1C"/>
              </a:solidFill>
              <a:ln>
                <a:noFill/>
              </a:ln>
            </p:spPr>
          </p:sp>
          <p:sp>
            <p:nvSpPr>
              <p:cNvPr id="313" name="Google Shape;313;p28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4" name="Google Shape;314;p28"/>
            <p:cNvGrpSpPr/>
            <p:nvPr/>
          </p:nvGrpSpPr>
          <p:grpSpPr>
            <a:xfrm>
              <a:off x="1338091" y="928222"/>
              <a:ext cx="208158" cy="217915"/>
              <a:chOff x="0" y="-38100"/>
              <a:chExt cx="812800" cy="850900"/>
            </a:xfrm>
          </p:grpSpPr>
          <p:sp>
            <p:nvSpPr>
              <p:cNvPr id="315" name="Google Shape;315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1C3C5"/>
              </a:solidFill>
              <a:ln>
                <a:noFill/>
              </a:ln>
            </p:spPr>
          </p:sp>
          <p:sp>
            <p:nvSpPr>
              <p:cNvPr id="316" name="Google Shape;316;p28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" name="Google Shape;317;p28"/>
            <p:cNvGrpSpPr/>
            <p:nvPr/>
          </p:nvGrpSpPr>
          <p:grpSpPr>
            <a:xfrm>
              <a:off x="446030" y="928222"/>
              <a:ext cx="208158" cy="217915"/>
              <a:chOff x="0" y="-38100"/>
              <a:chExt cx="812800" cy="850900"/>
            </a:xfrm>
          </p:grpSpPr>
          <p:sp>
            <p:nvSpPr>
              <p:cNvPr id="318" name="Google Shape;318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25328"/>
              </a:solidFill>
              <a:ln>
                <a:noFill/>
              </a:ln>
            </p:spPr>
          </p:sp>
          <p:sp>
            <p:nvSpPr>
              <p:cNvPr id="319" name="Google Shape;319;p28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0" name="Google Shape;320;p28"/>
            <p:cNvGrpSpPr/>
            <p:nvPr/>
          </p:nvGrpSpPr>
          <p:grpSpPr>
            <a:xfrm>
              <a:off x="1784121" y="928222"/>
              <a:ext cx="208158" cy="217915"/>
              <a:chOff x="0" y="-38100"/>
              <a:chExt cx="812800" cy="850900"/>
            </a:xfrm>
          </p:grpSpPr>
          <p:sp>
            <p:nvSpPr>
              <p:cNvPr id="321" name="Google Shape;321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9FA0A3"/>
              </a:solidFill>
              <a:ln>
                <a:noFill/>
              </a:ln>
            </p:spPr>
          </p:sp>
          <p:sp>
            <p:nvSpPr>
              <p:cNvPr id="322" name="Google Shape;322;p28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3" name="Google Shape;323;p28"/>
            <p:cNvGrpSpPr/>
            <p:nvPr/>
          </p:nvGrpSpPr>
          <p:grpSpPr>
            <a:xfrm>
              <a:off x="2230151" y="928222"/>
              <a:ext cx="208158" cy="217915"/>
              <a:chOff x="0" y="-38100"/>
              <a:chExt cx="812800" cy="850900"/>
            </a:xfrm>
          </p:grpSpPr>
          <p:sp>
            <p:nvSpPr>
              <p:cNvPr id="324" name="Google Shape;324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8284"/>
              </a:solidFill>
              <a:ln>
                <a:noFill/>
              </a:ln>
            </p:spPr>
          </p:sp>
          <p:sp>
            <p:nvSpPr>
              <p:cNvPr id="325" name="Google Shape;325;p28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6" name="Google Shape;326;p28"/>
          <p:cNvGrpSpPr/>
          <p:nvPr/>
        </p:nvGrpSpPr>
        <p:grpSpPr>
          <a:xfrm>
            <a:off x="820696" y="4946022"/>
            <a:ext cx="2438309" cy="217915"/>
            <a:chOff x="0" y="928222"/>
            <a:chExt cx="2438309" cy="217915"/>
          </a:xfrm>
        </p:grpSpPr>
        <p:grpSp>
          <p:nvGrpSpPr>
            <p:cNvPr id="327" name="Google Shape;327;p28"/>
            <p:cNvGrpSpPr/>
            <p:nvPr/>
          </p:nvGrpSpPr>
          <p:grpSpPr>
            <a:xfrm>
              <a:off x="892061" y="928222"/>
              <a:ext cx="208158" cy="217915"/>
              <a:chOff x="0" y="-38100"/>
              <a:chExt cx="812800" cy="850900"/>
            </a:xfrm>
          </p:grpSpPr>
          <p:sp>
            <p:nvSpPr>
              <p:cNvPr id="328" name="Google Shape;328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</p:spPr>
          </p:sp>
          <p:sp>
            <p:nvSpPr>
              <p:cNvPr id="329" name="Google Shape;329;p28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" name="Google Shape;330;p28"/>
            <p:cNvGrpSpPr/>
            <p:nvPr/>
          </p:nvGrpSpPr>
          <p:grpSpPr>
            <a:xfrm>
              <a:off x="0" y="928222"/>
              <a:ext cx="208158" cy="217915"/>
              <a:chOff x="0" y="-38100"/>
              <a:chExt cx="812800" cy="850900"/>
            </a:xfrm>
          </p:grpSpPr>
          <p:sp>
            <p:nvSpPr>
              <p:cNvPr id="331" name="Google Shape;331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12A1C"/>
              </a:solidFill>
              <a:ln>
                <a:noFill/>
              </a:ln>
            </p:spPr>
          </p:sp>
          <p:sp>
            <p:nvSpPr>
              <p:cNvPr id="332" name="Google Shape;332;p28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" name="Google Shape;333;p28"/>
            <p:cNvGrpSpPr/>
            <p:nvPr/>
          </p:nvGrpSpPr>
          <p:grpSpPr>
            <a:xfrm>
              <a:off x="1338091" y="928222"/>
              <a:ext cx="208158" cy="217915"/>
              <a:chOff x="0" y="-38100"/>
              <a:chExt cx="812800" cy="850900"/>
            </a:xfrm>
          </p:grpSpPr>
          <p:sp>
            <p:nvSpPr>
              <p:cNvPr id="334" name="Google Shape;334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1C3C5"/>
              </a:solidFill>
              <a:ln>
                <a:noFill/>
              </a:ln>
            </p:spPr>
          </p:sp>
          <p:sp>
            <p:nvSpPr>
              <p:cNvPr id="335" name="Google Shape;335;p28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6" name="Google Shape;336;p28"/>
            <p:cNvGrpSpPr/>
            <p:nvPr/>
          </p:nvGrpSpPr>
          <p:grpSpPr>
            <a:xfrm>
              <a:off x="446030" y="928222"/>
              <a:ext cx="208158" cy="217915"/>
              <a:chOff x="0" y="-38100"/>
              <a:chExt cx="812800" cy="850900"/>
            </a:xfrm>
          </p:grpSpPr>
          <p:sp>
            <p:nvSpPr>
              <p:cNvPr id="337" name="Google Shape;337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25328"/>
              </a:solidFill>
              <a:ln>
                <a:noFill/>
              </a:ln>
            </p:spPr>
          </p:sp>
          <p:sp>
            <p:nvSpPr>
              <p:cNvPr id="338" name="Google Shape;338;p28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9" name="Google Shape;339;p28"/>
            <p:cNvGrpSpPr/>
            <p:nvPr/>
          </p:nvGrpSpPr>
          <p:grpSpPr>
            <a:xfrm>
              <a:off x="1784121" y="928222"/>
              <a:ext cx="208158" cy="217915"/>
              <a:chOff x="0" y="-38100"/>
              <a:chExt cx="812800" cy="850900"/>
            </a:xfrm>
          </p:grpSpPr>
          <p:sp>
            <p:nvSpPr>
              <p:cNvPr id="340" name="Google Shape;340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9FA0A3"/>
              </a:solidFill>
              <a:ln>
                <a:noFill/>
              </a:ln>
            </p:spPr>
          </p:sp>
          <p:sp>
            <p:nvSpPr>
              <p:cNvPr id="341" name="Google Shape;341;p28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2" name="Google Shape;342;p28"/>
            <p:cNvGrpSpPr/>
            <p:nvPr/>
          </p:nvGrpSpPr>
          <p:grpSpPr>
            <a:xfrm>
              <a:off x="2230151" y="928222"/>
              <a:ext cx="208158" cy="217915"/>
              <a:chOff x="0" y="-38100"/>
              <a:chExt cx="812800" cy="850900"/>
            </a:xfrm>
          </p:grpSpPr>
          <p:sp>
            <p:nvSpPr>
              <p:cNvPr id="343" name="Google Shape;343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8284"/>
              </a:solidFill>
              <a:ln>
                <a:noFill/>
              </a:ln>
            </p:spPr>
          </p:sp>
          <p:sp>
            <p:nvSpPr>
              <p:cNvPr id="344" name="Google Shape;344;p28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345" name="Google Shape;34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4278" y="3890778"/>
            <a:ext cx="4846321" cy="1252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8"/>
          <p:cNvPicPr preferRelativeResize="0"/>
          <p:nvPr/>
        </p:nvPicPr>
        <p:blipFill rotWithShape="1">
          <a:blip r:embed="rId6">
            <a:alphaModFix/>
          </a:blip>
          <a:srcRect b="0" l="0" r="0" t="1960"/>
          <a:stretch/>
        </p:blipFill>
        <p:spPr>
          <a:xfrm>
            <a:off x="4234275" y="1290205"/>
            <a:ext cx="4846326" cy="1228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9"/>
          <p:cNvSpPr/>
          <p:nvPr/>
        </p:nvSpPr>
        <p:spPr>
          <a:xfrm>
            <a:off x="4111775" y="-15100"/>
            <a:ext cx="5032200" cy="5168400"/>
          </a:xfrm>
          <a:prstGeom prst="rect">
            <a:avLst/>
          </a:prstGeom>
          <a:solidFill>
            <a:srgbClr val="364A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9"/>
          <p:cNvSpPr/>
          <p:nvPr/>
        </p:nvSpPr>
        <p:spPr>
          <a:xfrm>
            <a:off x="736864" y="1447209"/>
            <a:ext cx="2962081" cy="929591"/>
          </a:xfrm>
          <a:custGeom>
            <a:rect b="b" l="l" r="r" t="t"/>
            <a:pathLst>
              <a:path extrusionOk="0" h="489671" w="1560304">
                <a:moveTo>
                  <a:pt x="0" y="0"/>
                </a:moveTo>
                <a:lnTo>
                  <a:pt x="1560304" y="0"/>
                </a:lnTo>
                <a:lnTo>
                  <a:pt x="1560304" y="489671"/>
                </a:lnTo>
                <a:lnTo>
                  <a:pt x="0" y="48967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</p:sp>
      <p:sp>
        <p:nvSpPr>
          <p:cNvPr id="353" name="Google Shape;353;p29"/>
          <p:cNvSpPr txBox="1"/>
          <p:nvPr/>
        </p:nvSpPr>
        <p:spPr>
          <a:xfrm>
            <a:off x="736861" y="1248314"/>
            <a:ext cx="2962200" cy="17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7000" lIns="127000" spcFirstLastPara="1" rIns="127000" wrap="square" tIns="127000">
            <a:noAutofit/>
          </a:bodyPr>
          <a:lstStyle/>
          <a:p>
            <a:pPr indent="0" lvl="0" marL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unito"/>
                <a:ea typeface="Nunito"/>
                <a:cs typeface="Nunito"/>
                <a:sym typeface="Nunito"/>
              </a:rPr>
              <a:t>Outcome of Current Model</a:t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4" name="Google Shape;354;p29"/>
          <p:cNvSpPr txBox="1"/>
          <p:nvPr/>
        </p:nvSpPr>
        <p:spPr>
          <a:xfrm>
            <a:off x="736826" y="2575104"/>
            <a:ext cx="29622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 Light"/>
                <a:ea typeface="Nunito Light"/>
                <a:cs typeface="Nunito Light"/>
                <a:sym typeface="Nunito Light"/>
              </a:rPr>
              <a:t>Insert the Customer ID, </a:t>
            </a:r>
            <a:endParaRPr sz="12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 Light"/>
                <a:ea typeface="Nunito Light"/>
                <a:cs typeface="Nunito Light"/>
                <a:sym typeface="Nunito Light"/>
              </a:rPr>
              <a:t>Return 5 Product Recommendations </a:t>
            </a:r>
            <a:endParaRPr sz="12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grpSp>
        <p:nvGrpSpPr>
          <p:cNvPr id="355" name="Google Shape;355;p29"/>
          <p:cNvGrpSpPr/>
          <p:nvPr/>
        </p:nvGrpSpPr>
        <p:grpSpPr>
          <a:xfrm>
            <a:off x="1147442" y="6"/>
            <a:ext cx="2140972" cy="206864"/>
            <a:chOff x="0" y="-24700"/>
            <a:chExt cx="5709258" cy="551638"/>
          </a:xfrm>
        </p:grpSpPr>
        <p:grpSp>
          <p:nvGrpSpPr>
            <p:cNvPr id="356" name="Google Shape;356;p29"/>
            <p:cNvGrpSpPr/>
            <p:nvPr/>
          </p:nvGrpSpPr>
          <p:grpSpPr>
            <a:xfrm>
              <a:off x="2073708" y="-24700"/>
              <a:ext cx="526938" cy="551638"/>
              <a:chOff x="0" y="-38100"/>
              <a:chExt cx="812800" cy="850900"/>
            </a:xfrm>
          </p:grpSpPr>
          <p:sp>
            <p:nvSpPr>
              <p:cNvPr id="357" name="Google Shape;357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95B1C6"/>
              </a:solidFill>
              <a:ln>
                <a:noFill/>
              </a:ln>
            </p:spPr>
          </p:sp>
          <p:sp>
            <p:nvSpPr>
              <p:cNvPr id="358" name="Google Shape;358;p29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9" name="Google Shape;359;p29"/>
            <p:cNvGrpSpPr/>
            <p:nvPr/>
          </p:nvGrpSpPr>
          <p:grpSpPr>
            <a:xfrm>
              <a:off x="0" y="-24700"/>
              <a:ext cx="526938" cy="551638"/>
              <a:chOff x="0" y="-38100"/>
              <a:chExt cx="812800" cy="850900"/>
            </a:xfrm>
          </p:grpSpPr>
          <p:sp>
            <p:nvSpPr>
              <p:cNvPr id="360" name="Google Shape;360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CF7FF"/>
              </a:solidFill>
              <a:ln>
                <a:noFill/>
              </a:ln>
            </p:spPr>
          </p:sp>
          <p:sp>
            <p:nvSpPr>
              <p:cNvPr id="361" name="Google Shape;361;p29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2" name="Google Shape;362;p29"/>
            <p:cNvGrpSpPr/>
            <p:nvPr/>
          </p:nvGrpSpPr>
          <p:grpSpPr>
            <a:xfrm>
              <a:off x="3110563" y="-24700"/>
              <a:ext cx="526938" cy="551638"/>
              <a:chOff x="0" y="-38100"/>
              <a:chExt cx="812800" cy="850900"/>
            </a:xfrm>
          </p:grpSpPr>
          <p:sp>
            <p:nvSpPr>
              <p:cNvPr id="363" name="Google Shape;363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AA0BF"/>
              </a:solidFill>
              <a:ln>
                <a:noFill/>
              </a:ln>
            </p:spPr>
          </p:sp>
          <p:sp>
            <p:nvSpPr>
              <p:cNvPr id="364" name="Google Shape;364;p29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5" name="Google Shape;365;p29"/>
            <p:cNvGrpSpPr/>
            <p:nvPr/>
          </p:nvGrpSpPr>
          <p:grpSpPr>
            <a:xfrm>
              <a:off x="1036854" y="-24700"/>
              <a:ext cx="526938" cy="551638"/>
              <a:chOff x="0" y="-38100"/>
              <a:chExt cx="812800" cy="850900"/>
            </a:xfrm>
          </p:grpSpPr>
          <p:sp>
            <p:nvSpPr>
              <p:cNvPr id="366" name="Google Shape;366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C9D9"/>
              </a:solidFill>
              <a:ln>
                <a:noFill/>
              </a:ln>
            </p:spPr>
          </p:sp>
          <p:sp>
            <p:nvSpPr>
              <p:cNvPr id="367" name="Google Shape;367;p29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8" name="Google Shape;368;p29"/>
            <p:cNvGrpSpPr/>
            <p:nvPr/>
          </p:nvGrpSpPr>
          <p:grpSpPr>
            <a:xfrm>
              <a:off x="4147417" y="-24700"/>
              <a:ext cx="526938" cy="551638"/>
              <a:chOff x="0" y="-38100"/>
              <a:chExt cx="812800" cy="850900"/>
            </a:xfrm>
          </p:grpSpPr>
          <p:sp>
            <p:nvSpPr>
              <p:cNvPr id="369" name="Google Shape;369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364A65"/>
              </a:solidFill>
              <a:ln>
                <a:noFill/>
              </a:ln>
            </p:spPr>
          </p:sp>
          <p:sp>
            <p:nvSpPr>
              <p:cNvPr id="370" name="Google Shape;370;p29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1" name="Google Shape;371;p29"/>
            <p:cNvGrpSpPr/>
            <p:nvPr/>
          </p:nvGrpSpPr>
          <p:grpSpPr>
            <a:xfrm>
              <a:off x="5182320" y="-24700"/>
              <a:ext cx="526938" cy="551638"/>
              <a:chOff x="0" y="-38100"/>
              <a:chExt cx="812800" cy="850900"/>
            </a:xfrm>
          </p:grpSpPr>
          <p:sp>
            <p:nvSpPr>
              <p:cNvPr id="372" name="Google Shape;372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70707"/>
              </a:solidFill>
              <a:ln>
                <a:noFill/>
              </a:ln>
            </p:spPr>
          </p:sp>
          <p:sp>
            <p:nvSpPr>
              <p:cNvPr id="373" name="Google Shape;373;p29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74" name="Google Shape;374;p29"/>
          <p:cNvGrpSpPr/>
          <p:nvPr/>
        </p:nvGrpSpPr>
        <p:grpSpPr>
          <a:xfrm>
            <a:off x="1147442" y="4946324"/>
            <a:ext cx="2140972" cy="206864"/>
            <a:chOff x="0" y="-24700"/>
            <a:chExt cx="5709258" cy="551638"/>
          </a:xfrm>
        </p:grpSpPr>
        <p:grpSp>
          <p:nvGrpSpPr>
            <p:cNvPr id="375" name="Google Shape;375;p29"/>
            <p:cNvGrpSpPr/>
            <p:nvPr/>
          </p:nvGrpSpPr>
          <p:grpSpPr>
            <a:xfrm>
              <a:off x="2073708" y="-24700"/>
              <a:ext cx="526938" cy="551638"/>
              <a:chOff x="0" y="-38100"/>
              <a:chExt cx="812800" cy="850900"/>
            </a:xfrm>
          </p:grpSpPr>
          <p:sp>
            <p:nvSpPr>
              <p:cNvPr id="376" name="Google Shape;376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95B1C6"/>
              </a:solidFill>
              <a:ln>
                <a:noFill/>
              </a:ln>
            </p:spPr>
          </p:sp>
          <p:sp>
            <p:nvSpPr>
              <p:cNvPr id="377" name="Google Shape;377;p29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8" name="Google Shape;378;p29"/>
            <p:cNvGrpSpPr/>
            <p:nvPr/>
          </p:nvGrpSpPr>
          <p:grpSpPr>
            <a:xfrm>
              <a:off x="0" y="-24700"/>
              <a:ext cx="526938" cy="551638"/>
              <a:chOff x="0" y="-38100"/>
              <a:chExt cx="812800" cy="850900"/>
            </a:xfrm>
          </p:grpSpPr>
          <p:sp>
            <p:nvSpPr>
              <p:cNvPr id="379" name="Google Shape;379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CF7FF"/>
              </a:solidFill>
              <a:ln>
                <a:noFill/>
              </a:ln>
            </p:spPr>
          </p:sp>
          <p:sp>
            <p:nvSpPr>
              <p:cNvPr id="380" name="Google Shape;380;p29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1" name="Google Shape;381;p29"/>
            <p:cNvGrpSpPr/>
            <p:nvPr/>
          </p:nvGrpSpPr>
          <p:grpSpPr>
            <a:xfrm>
              <a:off x="3110563" y="-24700"/>
              <a:ext cx="526938" cy="551638"/>
              <a:chOff x="0" y="-38100"/>
              <a:chExt cx="812800" cy="850900"/>
            </a:xfrm>
          </p:grpSpPr>
          <p:sp>
            <p:nvSpPr>
              <p:cNvPr id="382" name="Google Shape;382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AA0BF"/>
              </a:solidFill>
              <a:ln>
                <a:noFill/>
              </a:ln>
            </p:spPr>
          </p:sp>
          <p:sp>
            <p:nvSpPr>
              <p:cNvPr id="383" name="Google Shape;383;p29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4" name="Google Shape;384;p29"/>
            <p:cNvGrpSpPr/>
            <p:nvPr/>
          </p:nvGrpSpPr>
          <p:grpSpPr>
            <a:xfrm>
              <a:off x="1036854" y="-24700"/>
              <a:ext cx="526938" cy="551638"/>
              <a:chOff x="0" y="-38100"/>
              <a:chExt cx="812800" cy="850900"/>
            </a:xfrm>
          </p:grpSpPr>
          <p:sp>
            <p:nvSpPr>
              <p:cNvPr id="385" name="Google Shape;385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C9D9"/>
              </a:solidFill>
              <a:ln>
                <a:noFill/>
              </a:ln>
            </p:spPr>
          </p:sp>
          <p:sp>
            <p:nvSpPr>
              <p:cNvPr id="386" name="Google Shape;386;p29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7" name="Google Shape;387;p29"/>
            <p:cNvGrpSpPr/>
            <p:nvPr/>
          </p:nvGrpSpPr>
          <p:grpSpPr>
            <a:xfrm>
              <a:off x="4147417" y="-24700"/>
              <a:ext cx="526938" cy="551638"/>
              <a:chOff x="0" y="-38100"/>
              <a:chExt cx="812800" cy="850900"/>
            </a:xfrm>
          </p:grpSpPr>
          <p:sp>
            <p:nvSpPr>
              <p:cNvPr id="388" name="Google Shape;388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364A65"/>
              </a:solidFill>
              <a:ln>
                <a:noFill/>
              </a:ln>
            </p:spPr>
          </p:sp>
          <p:sp>
            <p:nvSpPr>
              <p:cNvPr id="389" name="Google Shape;389;p29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0" name="Google Shape;390;p29"/>
            <p:cNvGrpSpPr/>
            <p:nvPr/>
          </p:nvGrpSpPr>
          <p:grpSpPr>
            <a:xfrm>
              <a:off x="5182320" y="-24700"/>
              <a:ext cx="526938" cy="551638"/>
              <a:chOff x="0" y="-38100"/>
              <a:chExt cx="812800" cy="850900"/>
            </a:xfrm>
          </p:grpSpPr>
          <p:sp>
            <p:nvSpPr>
              <p:cNvPr id="391" name="Google Shape;391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70707"/>
              </a:solidFill>
              <a:ln>
                <a:noFill/>
              </a:ln>
            </p:spPr>
          </p:sp>
          <p:sp>
            <p:nvSpPr>
              <p:cNvPr id="392" name="Google Shape;392;p29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393" name="Google Shape;3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3975" y="976250"/>
            <a:ext cx="4728824" cy="329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0"/>
          <p:cNvSpPr txBox="1"/>
          <p:nvPr/>
        </p:nvSpPr>
        <p:spPr>
          <a:xfrm>
            <a:off x="514350" y="2356350"/>
            <a:ext cx="4433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Let’s Explore some Recommended Results..</a:t>
            </a:r>
            <a:endParaRPr i="1" sz="1600"/>
          </a:p>
        </p:txBody>
      </p:sp>
      <p:grpSp>
        <p:nvGrpSpPr>
          <p:cNvPr id="399" name="Google Shape;399;p30"/>
          <p:cNvGrpSpPr/>
          <p:nvPr/>
        </p:nvGrpSpPr>
        <p:grpSpPr>
          <a:xfrm>
            <a:off x="514350" y="-15136"/>
            <a:ext cx="2190297" cy="206864"/>
            <a:chOff x="0" y="-24700"/>
            <a:chExt cx="5840792" cy="551638"/>
          </a:xfrm>
        </p:grpSpPr>
        <p:grpSp>
          <p:nvGrpSpPr>
            <p:cNvPr id="400" name="Google Shape;400;p30"/>
            <p:cNvGrpSpPr/>
            <p:nvPr/>
          </p:nvGrpSpPr>
          <p:grpSpPr>
            <a:xfrm>
              <a:off x="2125542" y="-24700"/>
              <a:ext cx="526938" cy="551638"/>
              <a:chOff x="0" y="-38100"/>
              <a:chExt cx="812800" cy="850900"/>
            </a:xfrm>
          </p:grpSpPr>
          <p:sp>
            <p:nvSpPr>
              <p:cNvPr id="401" name="Google Shape;40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CF7FF"/>
              </a:solidFill>
              <a:ln>
                <a:noFill/>
              </a:ln>
            </p:spPr>
          </p:sp>
          <p:sp>
            <p:nvSpPr>
              <p:cNvPr id="402" name="Google Shape;402;p30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3" name="Google Shape;403;p30"/>
            <p:cNvGrpSpPr/>
            <p:nvPr/>
          </p:nvGrpSpPr>
          <p:grpSpPr>
            <a:xfrm>
              <a:off x="0" y="-24700"/>
              <a:ext cx="526938" cy="551638"/>
              <a:chOff x="0" y="-38100"/>
              <a:chExt cx="812800" cy="850900"/>
            </a:xfrm>
          </p:grpSpPr>
          <p:sp>
            <p:nvSpPr>
              <p:cNvPr id="404" name="Google Shape;40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95B1C6"/>
              </a:solidFill>
              <a:ln>
                <a:noFill/>
              </a:ln>
            </p:spPr>
          </p:sp>
          <p:sp>
            <p:nvSpPr>
              <p:cNvPr id="405" name="Google Shape;405;p30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6" name="Google Shape;406;p30"/>
            <p:cNvGrpSpPr/>
            <p:nvPr/>
          </p:nvGrpSpPr>
          <p:grpSpPr>
            <a:xfrm>
              <a:off x="5313854" y="-24700"/>
              <a:ext cx="526938" cy="551638"/>
              <a:chOff x="0" y="-38100"/>
              <a:chExt cx="812800" cy="850900"/>
            </a:xfrm>
          </p:grpSpPr>
          <p:sp>
            <p:nvSpPr>
              <p:cNvPr id="407" name="Google Shape;40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A874D"/>
              </a:solidFill>
              <a:ln>
                <a:noFill/>
              </a:ln>
            </p:spPr>
          </p:sp>
          <p:sp>
            <p:nvSpPr>
              <p:cNvPr id="408" name="Google Shape;408;p30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9" name="Google Shape;409;p30"/>
            <p:cNvGrpSpPr/>
            <p:nvPr/>
          </p:nvGrpSpPr>
          <p:grpSpPr>
            <a:xfrm>
              <a:off x="3188313" y="-24700"/>
              <a:ext cx="526938" cy="551638"/>
              <a:chOff x="0" y="-38100"/>
              <a:chExt cx="812800" cy="850900"/>
            </a:xfrm>
          </p:grpSpPr>
          <p:sp>
            <p:nvSpPr>
              <p:cNvPr id="410" name="Google Shape;41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DAC8"/>
              </a:solidFill>
              <a:ln>
                <a:noFill/>
              </a:ln>
            </p:spPr>
          </p:sp>
          <p:sp>
            <p:nvSpPr>
              <p:cNvPr id="411" name="Google Shape;411;p30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2" name="Google Shape;412;p30"/>
            <p:cNvGrpSpPr/>
            <p:nvPr/>
          </p:nvGrpSpPr>
          <p:grpSpPr>
            <a:xfrm>
              <a:off x="1062771" y="-24700"/>
              <a:ext cx="526938" cy="551638"/>
              <a:chOff x="0" y="-38100"/>
              <a:chExt cx="812800" cy="850900"/>
            </a:xfrm>
          </p:grpSpPr>
          <p:sp>
            <p:nvSpPr>
              <p:cNvPr id="413" name="Google Shape;41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C9D9"/>
              </a:solidFill>
              <a:ln>
                <a:noFill/>
              </a:ln>
            </p:spPr>
          </p:sp>
          <p:sp>
            <p:nvSpPr>
              <p:cNvPr id="414" name="Google Shape;414;p30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5" name="Google Shape;415;p30"/>
            <p:cNvGrpSpPr/>
            <p:nvPr/>
          </p:nvGrpSpPr>
          <p:grpSpPr>
            <a:xfrm>
              <a:off x="4251083" y="-24700"/>
              <a:ext cx="526938" cy="551638"/>
              <a:chOff x="0" y="-38100"/>
              <a:chExt cx="812800" cy="850900"/>
            </a:xfrm>
          </p:grpSpPr>
          <p:sp>
            <p:nvSpPr>
              <p:cNvPr id="416" name="Google Shape;41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DC9A79"/>
              </a:solidFill>
              <a:ln>
                <a:noFill/>
              </a:ln>
            </p:spPr>
          </p:sp>
          <p:sp>
            <p:nvSpPr>
              <p:cNvPr id="417" name="Google Shape;417;p30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8" name="Google Shape;418;p30"/>
          <p:cNvGrpSpPr/>
          <p:nvPr/>
        </p:nvGrpSpPr>
        <p:grpSpPr>
          <a:xfrm>
            <a:off x="514350" y="4944160"/>
            <a:ext cx="2190297" cy="206864"/>
            <a:chOff x="0" y="-24700"/>
            <a:chExt cx="5840792" cy="551638"/>
          </a:xfrm>
        </p:grpSpPr>
        <p:grpSp>
          <p:nvGrpSpPr>
            <p:cNvPr id="419" name="Google Shape;419;p30"/>
            <p:cNvGrpSpPr/>
            <p:nvPr/>
          </p:nvGrpSpPr>
          <p:grpSpPr>
            <a:xfrm>
              <a:off x="2125542" y="-24700"/>
              <a:ext cx="526938" cy="551638"/>
              <a:chOff x="0" y="-38100"/>
              <a:chExt cx="812800" cy="850900"/>
            </a:xfrm>
          </p:grpSpPr>
          <p:sp>
            <p:nvSpPr>
              <p:cNvPr id="420" name="Google Shape;42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CF7FF"/>
              </a:solidFill>
              <a:ln>
                <a:noFill/>
              </a:ln>
            </p:spPr>
          </p:sp>
          <p:sp>
            <p:nvSpPr>
              <p:cNvPr id="421" name="Google Shape;421;p30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2" name="Google Shape;422;p30"/>
            <p:cNvGrpSpPr/>
            <p:nvPr/>
          </p:nvGrpSpPr>
          <p:grpSpPr>
            <a:xfrm>
              <a:off x="0" y="-24700"/>
              <a:ext cx="526938" cy="551638"/>
              <a:chOff x="0" y="-38100"/>
              <a:chExt cx="812800" cy="850900"/>
            </a:xfrm>
          </p:grpSpPr>
          <p:sp>
            <p:nvSpPr>
              <p:cNvPr id="423" name="Google Shape;42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95B1C6"/>
              </a:solidFill>
              <a:ln>
                <a:noFill/>
              </a:ln>
            </p:spPr>
          </p:sp>
          <p:sp>
            <p:nvSpPr>
              <p:cNvPr id="424" name="Google Shape;424;p30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5" name="Google Shape;425;p30"/>
            <p:cNvGrpSpPr/>
            <p:nvPr/>
          </p:nvGrpSpPr>
          <p:grpSpPr>
            <a:xfrm>
              <a:off x="5313854" y="-24700"/>
              <a:ext cx="526938" cy="551638"/>
              <a:chOff x="0" y="-38100"/>
              <a:chExt cx="812800" cy="850900"/>
            </a:xfrm>
          </p:grpSpPr>
          <p:sp>
            <p:nvSpPr>
              <p:cNvPr id="426" name="Google Shape;42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A874D"/>
              </a:solidFill>
              <a:ln>
                <a:noFill/>
              </a:ln>
            </p:spPr>
          </p:sp>
          <p:sp>
            <p:nvSpPr>
              <p:cNvPr id="427" name="Google Shape;427;p30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8" name="Google Shape;428;p30"/>
            <p:cNvGrpSpPr/>
            <p:nvPr/>
          </p:nvGrpSpPr>
          <p:grpSpPr>
            <a:xfrm>
              <a:off x="3188313" y="-24700"/>
              <a:ext cx="526938" cy="551638"/>
              <a:chOff x="0" y="-38100"/>
              <a:chExt cx="812800" cy="850900"/>
            </a:xfrm>
          </p:grpSpPr>
          <p:sp>
            <p:nvSpPr>
              <p:cNvPr id="429" name="Google Shape;42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DAC8"/>
              </a:solidFill>
              <a:ln>
                <a:noFill/>
              </a:ln>
            </p:spPr>
          </p:sp>
          <p:sp>
            <p:nvSpPr>
              <p:cNvPr id="430" name="Google Shape;430;p30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1" name="Google Shape;431;p30"/>
            <p:cNvGrpSpPr/>
            <p:nvPr/>
          </p:nvGrpSpPr>
          <p:grpSpPr>
            <a:xfrm>
              <a:off x="1062771" y="-24700"/>
              <a:ext cx="526938" cy="551638"/>
              <a:chOff x="0" y="-38100"/>
              <a:chExt cx="812800" cy="850900"/>
            </a:xfrm>
          </p:grpSpPr>
          <p:sp>
            <p:nvSpPr>
              <p:cNvPr id="432" name="Google Shape;43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C9D9"/>
              </a:solidFill>
              <a:ln>
                <a:noFill/>
              </a:ln>
            </p:spPr>
          </p:sp>
          <p:sp>
            <p:nvSpPr>
              <p:cNvPr id="433" name="Google Shape;433;p30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4" name="Google Shape;434;p30"/>
            <p:cNvGrpSpPr/>
            <p:nvPr/>
          </p:nvGrpSpPr>
          <p:grpSpPr>
            <a:xfrm>
              <a:off x="4251083" y="-24700"/>
              <a:ext cx="526938" cy="551638"/>
              <a:chOff x="0" y="-38100"/>
              <a:chExt cx="812800" cy="850900"/>
            </a:xfrm>
          </p:grpSpPr>
          <p:sp>
            <p:nvSpPr>
              <p:cNvPr id="435" name="Google Shape;43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DC9A79"/>
              </a:solidFill>
              <a:ln>
                <a:noFill/>
              </a:ln>
            </p:spPr>
          </p:sp>
          <p:sp>
            <p:nvSpPr>
              <p:cNvPr id="436" name="Google Shape;436;p30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437" name="Google Shape;437;p30"/>
          <p:cNvPicPr preferRelativeResize="0"/>
          <p:nvPr/>
        </p:nvPicPr>
        <p:blipFill rotWithShape="1">
          <a:blip r:embed="rId3">
            <a:alphaModFix/>
          </a:blip>
          <a:srcRect b="18313" l="0" r="0" t="18319"/>
          <a:stretch/>
        </p:blipFill>
        <p:spPr>
          <a:xfrm>
            <a:off x="6461462" y="0"/>
            <a:ext cx="2682539" cy="2551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0"/>
          <p:cNvPicPr preferRelativeResize="0"/>
          <p:nvPr/>
        </p:nvPicPr>
        <p:blipFill rotWithShape="1">
          <a:blip r:embed="rId4">
            <a:alphaModFix/>
          </a:blip>
          <a:srcRect b="18313" l="0" r="0" t="18319"/>
          <a:stretch/>
        </p:blipFill>
        <p:spPr>
          <a:xfrm>
            <a:off x="6461462" y="2592249"/>
            <a:ext cx="2682539" cy="2551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1"/>
          <p:cNvSpPr/>
          <p:nvPr/>
        </p:nvSpPr>
        <p:spPr>
          <a:xfrm>
            <a:off x="5746975" y="-15050"/>
            <a:ext cx="3397200" cy="5158500"/>
          </a:xfrm>
          <a:prstGeom prst="rect">
            <a:avLst/>
          </a:prstGeom>
          <a:solidFill>
            <a:srgbClr val="CDBF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4" name="Google Shape;444;p31"/>
          <p:cNvGrpSpPr/>
          <p:nvPr/>
        </p:nvGrpSpPr>
        <p:grpSpPr>
          <a:xfrm>
            <a:off x="514350" y="-15136"/>
            <a:ext cx="2190297" cy="206864"/>
            <a:chOff x="0" y="-24700"/>
            <a:chExt cx="5840792" cy="551638"/>
          </a:xfrm>
        </p:grpSpPr>
        <p:grpSp>
          <p:nvGrpSpPr>
            <p:cNvPr id="445" name="Google Shape;445;p31"/>
            <p:cNvGrpSpPr/>
            <p:nvPr/>
          </p:nvGrpSpPr>
          <p:grpSpPr>
            <a:xfrm>
              <a:off x="2125542" y="-24700"/>
              <a:ext cx="526938" cy="551638"/>
              <a:chOff x="0" y="-38100"/>
              <a:chExt cx="812800" cy="850900"/>
            </a:xfrm>
          </p:grpSpPr>
          <p:sp>
            <p:nvSpPr>
              <p:cNvPr id="446" name="Google Shape;446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CF7FF"/>
              </a:solidFill>
              <a:ln>
                <a:noFill/>
              </a:ln>
            </p:spPr>
          </p:sp>
          <p:sp>
            <p:nvSpPr>
              <p:cNvPr id="447" name="Google Shape;447;p31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8" name="Google Shape;448;p31"/>
            <p:cNvGrpSpPr/>
            <p:nvPr/>
          </p:nvGrpSpPr>
          <p:grpSpPr>
            <a:xfrm>
              <a:off x="0" y="-24700"/>
              <a:ext cx="526938" cy="551638"/>
              <a:chOff x="0" y="-38100"/>
              <a:chExt cx="812800" cy="850900"/>
            </a:xfrm>
          </p:grpSpPr>
          <p:sp>
            <p:nvSpPr>
              <p:cNvPr id="449" name="Google Shape;449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95B1C6"/>
              </a:solidFill>
              <a:ln>
                <a:noFill/>
              </a:ln>
            </p:spPr>
          </p:sp>
          <p:sp>
            <p:nvSpPr>
              <p:cNvPr id="450" name="Google Shape;450;p31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1" name="Google Shape;451;p31"/>
            <p:cNvGrpSpPr/>
            <p:nvPr/>
          </p:nvGrpSpPr>
          <p:grpSpPr>
            <a:xfrm>
              <a:off x="5313854" y="-24700"/>
              <a:ext cx="526938" cy="551638"/>
              <a:chOff x="0" y="-38100"/>
              <a:chExt cx="812800" cy="850900"/>
            </a:xfrm>
          </p:grpSpPr>
          <p:sp>
            <p:nvSpPr>
              <p:cNvPr id="452" name="Google Shape;452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A874D"/>
              </a:solidFill>
              <a:ln>
                <a:noFill/>
              </a:ln>
            </p:spPr>
          </p:sp>
          <p:sp>
            <p:nvSpPr>
              <p:cNvPr id="453" name="Google Shape;453;p31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4" name="Google Shape;454;p31"/>
            <p:cNvGrpSpPr/>
            <p:nvPr/>
          </p:nvGrpSpPr>
          <p:grpSpPr>
            <a:xfrm>
              <a:off x="3188313" y="-24700"/>
              <a:ext cx="526938" cy="551638"/>
              <a:chOff x="0" y="-38100"/>
              <a:chExt cx="812800" cy="850900"/>
            </a:xfrm>
          </p:grpSpPr>
          <p:sp>
            <p:nvSpPr>
              <p:cNvPr id="455" name="Google Shape;455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DAC8"/>
              </a:solidFill>
              <a:ln>
                <a:noFill/>
              </a:ln>
            </p:spPr>
          </p:sp>
          <p:sp>
            <p:nvSpPr>
              <p:cNvPr id="456" name="Google Shape;456;p31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7" name="Google Shape;457;p31"/>
            <p:cNvGrpSpPr/>
            <p:nvPr/>
          </p:nvGrpSpPr>
          <p:grpSpPr>
            <a:xfrm>
              <a:off x="1062771" y="-24700"/>
              <a:ext cx="526938" cy="551638"/>
              <a:chOff x="0" y="-38100"/>
              <a:chExt cx="812800" cy="850900"/>
            </a:xfrm>
          </p:grpSpPr>
          <p:sp>
            <p:nvSpPr>
              <p:cNvPr id="458" name="Google Shape;458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C9D9"/>
              </a:solidFill>
              <a:ln>
                <a:noFill/>
              </a:ln>
            </p:spPr>
          </p:sp>
          <p:sp>
            <p:nvSpPr>
              <p:cNvPr id="459" name="Google Shape;459;p31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0" name="Google Shape;460;p31"/>
            <p:cNvGrpSpPr/>
            <p:nvPr/>
          </p:nvGrpSpPr>
          <p:grpSpPr>
            <a:xfrm>
              <a:off x="4251083" y="-24700"/>
              <a:ext cx="526938" cy="551638"/>
              <a:chOff x="0" y="-38100"/>
              <a:chExt cx="812800" cy="850900"/>
            </a:xfrm>
          </p:grpSpPr>
          <p:sp>
            <p:nvSpPr>
              <p:cNvPr id="461" name="Google Shape;461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DC9A79"/>
              </a:solidFill>
              <a:ln>
                <a:noFill/>
              </a:ln>
            </p:spPr>
          </p:sp>
          <p:sp>
            <p:nvSpPr>
              <p:cNvPr id="462" name="Google Shape;462;p31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63" name="Google Shape;463;p31"/>
          <p:cNvGrpSpPr/>
          <p:nvPr/>
        </p:nvGrpSpPr>
        <p:grpSpPr>
          <a:xfrm>
            <a:off x="514350" y="4944160"/>
            <a:ext cx="2190297" cy="206864"/>
            <a:chOff x="0" y="-24700"/>
            <a:chExt cx="5840792" cy="551638"/>
          </a:xfrm>
        </p:grpSpPr>
        <p:grpSp>
          <p:nvGrpSpPr>
            <p:cNvPr id="464" name="Google Shape;464;p31"/>
            <p:cNvGrpSpPr/>
            <p:nvPr/>
          </p:nvGrpSpPr>
          <p:grpSpPr>
            <a:xfrm>
              <a:off x="2125542" y="-24700"/>
              <a:ext cx="526938" cy="551638"/>
              <a:chOff x="0" y="-38100"/>
              <a:chExt cx="812800" cy="850900"/>
            </a:xfrm>
          </p:grpSpPr>
          <p:sp>
            <p:nvSpPr>
              <p:cNvPr id="465" name="Google Shape;465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CF7FF"/>
              </a:solidFill>
              <a:ln>
                <a:noFill/>
              </a:ln>
            </p:spPr>
          </p:sp>
          <p:sp>
            <p:nvSpPr>
              <p:cNvPr id="466" name="Google Shape;466;p31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7" name="Google Shape;467;p31"/>
            <p:cNvGrpSpPr/>
            <p:nvPr/>
          </p:nvGrpSpPr>
          <p:grpSpPr>
            <a:xfrm>
              <a:off x="0" y="-24700"/>
              <a:ext cx="526938" cy="551638"/>
              <a:chOff x="0" y="-38100"/>
              <a:chExt cx="812800" cy="850900"/>
            </a:xfrm>
          </p:grpSpPr>
          <p:sp>
            <p:nvSpPr>
              <p:cNvPr id="468" name="Google Shape;468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95B1C6"/>
              </a:solidFill>
              <a:ln>
                <a:noFill/>
              </a:ln>
            </p:spPr>
          </p:sp>
          <p:sp>
            <p:nvSpPr>
              <p:cNvPr id="469" name="Google Shape;469;p31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0" name="Google Shape;470;p31"/>
            <p:cNvGrpSpPr/>
            <p:nvPr/>
          </p:nvGrpSpPr>
          <p:grpSpPr>
            <a:xfrm>
              <a:off x="5313854" y="-24700"/>
              <a:ext cx="526938" cy="551638"/>
              <a:chOff x="0" y="-38100"/>
              <a:chExt cx="812800" cy="850900"/>
            </a:xfrm>
          </p:grpSpPr>
          <p:sp>
            <p:nvSpPr>
              <p:cNvPr id="471" name="Google Shape;471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A874D"/>
              </a:solidFill>
              <a:ln>
                <a:noFill/>
              </a:ln>
            </p:spPr>
          </p:sp>
          <p:sp>
            <p:nvSpPr>
              <p:cNvPr id="472" name="Google Shape;472;p31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3" name="Google Shape;473;p31"/>
            <p:cNvGrpSpPr/>
            <p:nvPr/>
          </p:nvGrpSpPr>
          <p:grpSpPr>
            <a:xfrm>
              <a:off x="3188313" y="-24700"/>
              <a:ext cx="526938" cy="551638"/>
              <a:chOff x="0" y="-38100"/>
              <a:chExt cx="812800" cy="850900"/>
            </a:xfrm>
          </p:grpSpPr>
          <p:sp>
            <p:nvSpPr>
              <p:cNvPr id="474" name="Google Shape;474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DAC8"/>
              </a:solidFill>
              <a:ln>
                <a:noFill/>
              </a:ln>
            </p:spPr>
          </p:sp>
          <p:sp>
            <p:nvSpPr>
              <p:cNvPr id="475" name="Google Shape;475;p31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31"/>
            <p:cNvGrpSpPr/>
            <p:nvPr/>
          </p:nvGrpSpPr>
          <p:grpSpPr>
            <a:xfrm>
              <a:off x="1062771" y="-24700"/>
              <a:ext cx="526938" cy="551638"/>
              <a:chOff x="0" y="-38100"/>
              <a:chExt cx="812800" cy="850900"/>
            </a:xfrm>
          </p:grpSpPr>
          <p:sp>
            <p:nvSpPr>
              <p:cNvPr id="477" name="Google Shape;477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C9D9"/>
              </a:solidFill>
              <a:ln>
                <a:noFill/>
              </a:ln>
            </p:spPr>
          </p:sp>
          <p:sp>
            <p:nvSpPr>
              <p:cNvPr id="478" name="Google Shape;478;p31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31"/>
            <p:cNvGrpSpPr/>
            <p:nvPr/>
          </p:nvGrpSpPr>
          <p:grpSpPr>
            <a:xfrm>
              <a:off x="4251083" y="-24700"/>
              <a:ext cx="526938" cy="551638"/>
              <a:chOff x="0" y="-38100"/>
              <a:chExt cx="812800" cy="850900"/>
            </a:xfrm>
          </p:grpSpPr>
          <p:sp>
            <p:nvSpPr>
              <p:cNvPr id="480" name="Google Shape;480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DC9A79"/>
              </a:solidFill>
              <a:ln>
                <a:noFill/>
              </a:ln>
            </p:spPr>
          </p:sp>
          <p:sp>
            <p:nvSpPr>
              <p:cNvPr id="481" name="Google Shape;481;p31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82" name="Google Shape;482;p31"/>
          <p:cNvSpPr txBox="1"/>
          <p:nvPr/>
        </p:nvSpPr>
        <p:spPr>
          <a:xfrm rot="5400000">
            <a:off x="7024650" y="2479432"/>
            <a:ext cx="3791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WHAT SHE BOUGHT BEFORE</a:t>
            </a:r>
            <a:endParaRPr b="1"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3" name="Google Shape;483;p31"/>
          <p:cNvSpPr/>
          <p:nvPr/>
        </p:nvSpPr>
        <p:spPr>
          <a:xfrm>
            <a:off x="3556774" y="-15050"/>
            <a:ext cx="2190300" cy="5158500"/>
          </a:xfrm>
          <a:prstGeom prst="rect">
            <a:avLst/>
          </a:prstGeom>
          <a:solidFill>
            <a:srgbClr val="95B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4" name="Google Shape;484;p31"/>
          <p:cNvGrpSpPr/>
          <p:nvPr/>
        </p:nvGrpSpPr>
        <p:grpSpPr>
          <a:xfrm>
            <a:off x="3796522" y="249220"/>
            <a:ext cx="1565507" cy="4645225"/>
            <a:chOff x="4625776" y="45300"/>
            <a:chExt cx="1439149" cy="4645225"/>
          </a:xfrm>
        </p:grpSpPr>
        <p:pic>
          <p:nvPicPr>
            <p:cNvPr id="485" name="Google Shape;485;p31"/>
            <p:cNvPicPr preferRelativeResize="0"/>
            <p:nvPr/>
          </p:nvPicPr>
          <p:blipFill rotWithShape="1">
            <a:blip r:embed="rId3">
              <a:alphaModFix/>
            </a:blip>
            <a:srcRect b="0" l="81838" r="0" t="0"/>
            <a:stretch/>
          </p:blipFill>
          <p:spPr>
            <a:xfrm>
              <a:off x="5095093" y="45300"/>
              <a:ext cx="866117" cy="8945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6" name="Google Shape;486;p31"/>
            <p:cNvPicPr preferRelativeResize="0"/>
            <p:nvPr/>
          </p:nvPicPr>
          <p:blipFill rotWithShape="1">
            <a:blip r:embed="rId3">
              <a:alphaModFix/>
            </a:blip>
            <a:srcRect b="0" l="61870" r="19968" t="0"/>
            <a:stretch/>
          </p:blipFill>
          <p:spPr>
            <a:xfrm>
              <a:off x="4737743" y="982980"/>
              <a:ext cx="866117" cy="8945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31"/>
            <p:cNvPicPr preferRelativeResize="0"/>
            <p:nvPr/>
          </p:nvPicPr>
          <p:blipFill rotWithShape="1">
            <a:blip r:embed="rId3">
              <a:alphaModFix/>
            </a:blip>
            <a:srcRect b="0" l="41138" r="39687" t="0"/>
            <a:stretch/>
          </p:blipFill>
          <p:spPr>
            <a:xfrm>
              <a:off x="4625776" y="2858339"/>
              <a:ext cx="914399" cy="8945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" name="Google Shape;488;p31"/>
            <p:cNvPicPr preferRelativeResize="0"/>
            <p:nvPr/>
          </p:nvPicPr>
          <p:blipFill rotWithShape="1">
            <a:blip r:embed="rId3">
              <a:alphaModFix/>
            </a:blip>
            <a:srcRect b="0" l="328" r="81510" t="0"/>
            <a:stretch/>
          </p:blipFill>
          <p:spPr>
            <a:xfrm>
              <a:off x="5066943" y="1920659"/>
              <a:ext cx="866117" cy="8945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9" name="Google Shape;489;p31"/>
            <p:cNvPicPr preferRelativeResize="0"/>
            <p:nvPr/>
          </p:nvPicPr>
          <p:blipFill rotWithShape="1">
            <a:blip r:embed="rId3">
              <a:alphaModFix/>
            </a:blip>
            <a:srcRect b="0" l="20050" r="60776" t="0"/>
            <a:stretch/>
          </p:blipFill>
          <p:spPr>
            <a:xfrm>
              <a:off x="5150526" y="3796018"/>
              <a:ext cx="914399" cy="89450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0" name="Google Shape;490;p31"/>
          <p:cNvGrpSpPr/>
          <p:nvPr/>
        </p:nvGrpSpPr>
        <p:grpSpPr>
          <a:xfrm>
            <a:off x="5977238" y="-1"/>
            <a:ext cx="2735525" cy="5143665"/>
            <a:chOff x="6421870" y="-15125"/>
            <a:chExt cx="2743206" cy="5158625"/>
          </a:xfrm>
        </p:grpSpPr>
        <p:grpSp>
          <p:nvGrpSpPr>
            <p:cNvPr id="491" name="Google Shape;491;p31"/>
            <p:cNvGrpSpPr/>
            <p:nvPr/>
          </p:nvGrpSpPr>
          <p:grpSpPr>
            <a:xfrm>
              <a:off x="6421870" y="-15125"/>
              <a:ext cx="2743206" cy="5158625"/>
              <a:chOff x="6421870" y="61075"/>
              <a:chExt cx="2743206" cy="5158625"/>
            </a:xfrm>
          </p:grpSpPr>
          <p:pic>
            <p:nvPicPr>
              <p:cNvPr id="492" name="Google Shape;492;p31"/>
              <p:cNvPicPr preferRelativeResize="0"/>
              <p:nvPr/>
            </p:nvPicPr>
            <p:blipFill rotWithShape="1">
              <a:blip r:embed="rId4">
                <a:alphaModFix/>
              </a:blip>
              <a:srcRect b="3188" l="0" r="0" t="7510"/>
              <a:stretch/>
            </p:blipFill>
            <p:spPr>
              <a:xfrm>
                <a:off x="6421875" y="61075"/>
                <a:ext cx="2743201" cy="1633175"/>
              </a:xfrm>
              <a:prstGeom prst="rect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493" name="Google Shape;493;p3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421870" y="1694250"/>
                <a:ext cx="2743198" cy="1828800"/>
              </a:xfrm>
              <a:prstGeom prst="rect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494" name="Google Shape;494;p31"/>
              <p:cNvPicPr preferRelativeResize="0"/>
              <p:nvPr/>
            </p:nvPicPr>
            <p:blipFill rotWithShape="1">
              <a:blip r:embed="rId6">
                <a:alphaModFix/>
              </a:blip>
              <a:srcRect b="7227" l="0" r="0" t="0"/>
              <a:stretch/>
            </p:blipFill>
            <p:spPr>
              <a:xfrm>
                <a:off x="6421875" y="3523050"/>
                <a:ext cx="2743198" cy="1696650"/>
              </a:xfrm>
              <a:prstGeom prst="rect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</p:grpSp>
        <p:pic>
          <p:nvPicPr>
            <p:cNvPr id="495" name="Google Shape;495;p3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421875" y="434325"/>
              <a:ext cx="2743201" cy="553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6" name="Google Shape;496;p31"/>
          <p:cNvSpPr txBox="1"/>
          <p:nvPr/>
        </p:nvSpPr>
        <p:spPr>
          <a:xfrm rot="5400000">
            <a:off x="3713038" y="2479432"/>
            <a:ext cx="3791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WHAT DO WE RECOMMEND</a:t>
            </a:r>
            <a:endParaRPr b="1" sz="1100"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497" name="Google Shape;497;p31"/>
          <p:cNvGrpSpPr/>
          <p:nvPr/>
        </p:nvGrpSpPr>
        <p:grpSpPr>
          <a:xfrm>
            <a:off x="514350" y="2070074"/>
            <a:ext cx="2781338" cy="1579304"/>
            <a:chOff x="0" y="-104775"/>
            <a:chExt cx="7416900" cy="4211478"/>
          </a:xfrm>
        </p:grpSpPr>
        <p:sp>
          <p:nvSpPr>
            <p:cNvPr id="498" name="Google Shape;498;p31"/>
            <p:cNvSpPr txBox="1"/>
            <p:nvPr/>
          </p:nvSpPr>
          <p:spPr>
            <a:xfrm>
              <a:off x="0" y="1971903"/>
              <a:ext cx="7416900" cy="213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Nunito"/>
                  <a:ea typeface="Nunito"/>
                  <a:cs typeface="Nunito"/>
                  <a:sym typeface="Nunito"/>
                </a:rPr>
                <a:t>Profile : </a:t>
              </a:r>
              <a:endParaRPr b="1" sz="1000"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marR="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Nunito Light"/>
                  <a:ea typeface="Nunito Light"/>
                  <a:cs typeface="Nunito Light"/>
                  <a:sym typeface="Nunito Light"/>
                </a:rPr>
                <a:t>- 33 years old </a:t>
              </a:r>
              <a:endParaRPr sz="1000"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indent="0" lvl="0" marL="0" marR="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Nunito Light"/>
                  <a:ea typeface="Nunito Light"/>
                  <a:cs typeface="Nunito Light"/>
                  <a:sym typeface="Nunito Light"/>
                </a:rPr>
                <a:t>- Bought &gt; 500 products </a:t>
              </a:r>
              <a:endParaRPr sz="1000"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indent="0" lvl="0" marL="0" marR="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Nunito Light"/>
                  <a:ea typeface="Nunito Light"/>
                  <a:cs typeface="Nunito Light"/>
                  <a:sym typeface="Nunito Light"/>
                </a:rPr>
                <a:t>- </a:t>
              </a:r>
              <a:r>
                <a:rPr lang="en" sz="1000">
                  <a:latin typeface="Nunito Light"/>
                  <a:ea typeface="Nunito Light"/>
                  <a:cs typeface="Nunito Light"/>
                  <a:sym typeface="Nunito Light"/>
                </a:rPr>
                <a:t>Pastel lover; denim; comfy</a:t>
              </a:r>
              <a:endParaRPr sz="1000"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sp>
          <p:nvSpPr>
            <p:cNvPr id="499" name="Google Shape;499;p31"/>
            <p:cNvSpPr txBox="1"/>
            <p:nvPr/>
          </p:nvSpPr>
          <p:spPr>
            <a:xfrm>
              <a:off x="0" y="-104775"/>
              <a:ext cx="7416900" cy="157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Customer A</a:t>
              </a:r>
              <a:r>
                <a:rPr lang="en" sz="16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-</a:t>
              </a:r>
              <a:r>
                <a:rPr b="1" lang="en" sz="16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  </a:t>
              </a:r>
              <a:endParaRPr b="1" sz="1600">
                <a:solidFill>
                  <a:srgbClr val="171616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marR="0" rtl="0" algn="l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Pastel Lover</a:t>
              </a:r>
              <a:endParaRPr b="1" sz="1600">
                <a:solidFill>
                  <a:srgbClr val="171616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2"/>
          <p:cNvSpPr/>
          <p:nvPr/>
        </p:nvSpPr>
        <p:spPr>
          <a:xfrm>
            <a:off x="5746975" y="-15050"/>
            <a:ext cx="3397200" cy="5158500"/>
          </a:xfrm>
          <a:prstGeom prst="rect">
            <a:avLst/>
          </a:prstGeom>
          <a:solidFill>
            <a:srgbClr val="F2E1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5" name="Google Shape;505;p32"/>
          <p:cNvGrpSpPr/>
          <p:nvPr/>
        </p:nvGrpSpPr>
        <p:grpSpPr>
          <a:xfrm>
            <a:off x="514350" y="2070074"/>
            <a:ext cx="2781338" cy="1579304"/>
            <a:chOff x="0" y="-104775"/>
            <a:chExt cx="7416900" cy="4211478"/>
          </a:xfrm>
        </p:grpSpPr>
        <p:sp>
          <p:nvSpPr>
            <p:cNvPr id="506" name="Google Shape;506;p32"/>
            <p:cNvSpPr txBox="1"/>
            <p:nvPr/>
          </p:nvSpPr>
          <p:spPr>
            <a:xfrm>
              <a:off x="0" y="1971903"/>
              <a:ext cx="7416900" cy="213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Nunito"/>
                  <a:ea typeface="Nunito"/>
                  <a:cs typeface="Nunito"/>
                  <a:sym typeface="Nunito"/>
                </a:rPr>
                <a:t>Profile : </a:t>
              </a:r>
              <a:endParaRPr b="1" sz="1000"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marR="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Nunito Light"/>
                  <a:ea typeface="Nunito Light"/>
                  <a:cs typeface="Nunito Light"/>
                  <a:sym typeface="Nunito Light"/>
                </a:rPr>
                <a:t>-</a:t>
              </a:r>
              <a:r>
                <a:rPr lang="en" sz="1000">
                  <a:latin typeface="Nunito Light"/>
                  <a:ea typeface="Nunito Light"/>
                  <a:cs typeface="Nunito Light"/>
                  <a:sym typeface="Nunito Light"/>
                </a:rPr>
                <a:t> 61 years old </a:t>
              </a:r>
              <a:endParaRPr sz="1000"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indent="0" lvl="0" marL="0" marR="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Nunito Light"/>
                  <a:ea typeface="Nunito Light"/>
                  <a:cs typeface="Nunito Light"/>
                  <a:sym typeface="Nunito Light"/>
                </a:rPr>
                <a:t>- Bought &gt; 600 products </a:t>
              </a:r>
              <a:endParaRPr sz="1000"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indent="0" lvl="0" marL="0" marR="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Nunito Light"/>
                  <a:ea typeface="Nunito Light"/>
                  <a:cs typeface="Nunito Light"/>
                  <a:sym typeface="Nunito Light"/>
                </a:rPr>
                <a:t>-Urban chic; White/ Black; Shoes/Accessoires</a:t>
              </a:r>
              <a:endParaRPr sz="1000"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sp>
          <p:nvSpPr>
            <p:cNvPr id="507" name="Google Shape;507;p32"/>
            <p:cNvSpPr txBox="1"/>
            <p:nvPr/>
          </p:nvSpPr>
          <p:spPr>
            <a:xfrm>
              <a:off x="0" y="-104775"/>
              <a:ext cx="7416900" cy="157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Customer B -</a:t>
              </a:r>
              <a:r>
                <a:rPr b="1" lang="en" sz="16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  </a:t>
              </a:r>
              <a:endParaRPr b="1" sz="1600">
                <a:solidFill>
                  <a:srgbClr val="171616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marR="0" rtl="0" algn="l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Fashionable Granny</a:t>
              </a:r>
              <a:endParaRPr b="1" sz="1600">
                <a:solidFill>
                  <a:srgbClr val="171616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508" name="Google Shape;508;p32"/>
          <p:cNvGrpSpPr/>
          <p:nvPr/>
        </p:nvGrpSpPr>
        <p:grpSpPr>
          <a:xfrm>
            <a:off x="514350" y="-15136"/>
            <a:ext cx="2190297" cy="206864"/>
            <a:chOff x="0" y="-24700"/>
            <a:chExt cx="5840792" cy="551638"/>
          </a:xfrm>
        </p:grpSpPr>
        <p:grpSp>
          <p:nvGrpSpPr>
            <p:cNvPr id="509" name="Google Shape;509;p32"/>
            <p:cNvGrpSpPr/>
            <p:nvPr/>
          </p:nvGrpSpPr>
          <p:grpSpPr>
            <a:xfrm>
              <a:off x="2125542" y="-24700"/>
              <a:ext cx="526938" cy="551638"/>
              <a:chOff x="0" y="-38100"/>
              <a:chExt cx="812800" cy="850900"/>
            </a:xfrm>
          </p:grpSpPr>
          <p:sp>
            <p:nvSpPr>
              <p:cNvPr id="510" name="Google Shape;510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CF7FF"/>
              </a:solidFill>
              <a:ln>
                <a:noFill/>
              </a:ln>
            </p:spPr>
          </p:sp>
          <p:sp>
            <p:nvSpPr>
              <p:cNvPr id="511" name="Google Shape;511;p32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solidFill>
                <a:srgbClr val="F2E1CA"/>
              </a:solidFill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2" name="Google Shape;512;p32"/>
            <p:cNvGrpSpPr/>
            <p:nvPr/>
          </p:nvGrpSpPr>
          <p:grpSpPr>
            <a:xfrm>
              <a:off x="0" y="-24700"/>
              <a:ext cx="526938" cy="551638"/>
              <a:chOff x="0" y="-38100"/>
              <a:chExt cx="812800" cy="850900"/>
            </a:xfrm>
          </p:grpSpPr>
          <p:sp>
            <p:nvSpPr>
              <p:cNvPr id="513" name="Google Shape;513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95B1C6"/>
              </a:solidFill>
              <a:ln>
                <a:noFill/>
              </a:ln>
            </p:spPr>
          </p:sp>
          <p:sp>
            <p:nvSpPr>
              <p:cNvPr id="514" name="Google Shape;514;p32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5" name="Google Shape;515;p32"/>
            <p:cNvGrpSpPr/>
            <p:nvPr/>
          </p:nvGrpSpPr>
          <p:grpSpPr>
            <a:xfrm>
              <a:off x="5313854" y="-24700"/>
              <a:ext cx="526938" cy="551638"/>
              <a:chOff x="0" y="-38100"/>
              <a:chExt cx="812800" cy="850900"/>
            </a:xfrm>
          </p:grpSpPr>
          <p:sp>
            <p:nvSpPr>
              <p:cNvPr id="516" name="Google Shape;516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A874D"/>
              </a:solidFill>
              <a:ln>
                <a:noFill/>
              </a:ln>
            </p:spPr>
          </p:sp>
          <p:sp>
            <p:nvSpPr>
              <p:cNvPr id="517" name="Google Shape;517;p32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32"/>
            <p:cNvGrpSpPr/>
            <p:nvPr/>
          </p:nvGrpSpPr>
          <p:grpSpPr>
            <a:xfrm>
              <a:off x="3188313" y="-24700"/>
              <a:ext cx="526938" cy="551638"/>
              <a:chOff x="0" y="-38100"/>
              <a:chExt cx="812800" cy="850900"/>
            </a:xfrm>
          </p:grpSpPr>
          <p:sp>
            <p:nvSpPr>
              <p:cNvPr id="519" name="Google Shape;519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DAC8"/>
              </a:solidFill>
              <a:ln>
                <a:noFill/>
              </a:ln>
            </p:spPr>
          </p:sp>
          <p:sp>
            <p:nvSpPr>
              <p:cNvPr id="520" name="Google Shape;520;p32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solidFill>
                <a:srgbClr val="B8B8B8"/>
              </a:solidFill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32"/>
            <p:cNvGrpSpPr/>
            <p:nvPr/>
          </p:nvGrpSpPr>
          <p:grpSpPr>
            <a:xfrm>
              <a:off x="1062771" y="-24700"/>
              <a:ext cx="526938" cy="551638"/>
              <a:chOff x="0" y="-38100"/>
              <a:chExt cx="812800" cy="850900"/>
            </a:xfrm>
          </p:grpSpPr>
          <p:sp>
            <p:nvSpPr>
              <p:cNvPr id="522" name="Google Shape;522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C9D9"/>
              </a:solidFill>
              <a:ln>
                <a:noFill/>
              </a:ln>
            </p:spPr>
          </p:sp>
          <p:sp>
            <p:nvSpPr>
              <p:cNvPr id="523" name="Google Shape;523;p32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solidFill>
                <a:srgbClr val="A81046"/>
              </a:solidFill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32"/>
            <p:cNvGrpSpPr/>
            <p:nvPr/>
          </p:nvGrpSpPr>
          <p:grpSpPr>
            <a:xfrm>
              <a:off x="4251083" y="-24700"/>
              <a:ext cx="526938" cy="551638"/>
              <a:chOff x="0" y="-38100"/>
              <a:chExt cx="812800" cy="850900"/>
            </a:xfrm>
          </p:grpSpPr>
          <p:sp>
            <p:nvSpPr>
              <p:cNvPr id="525" name="Google Shape;525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DC9A79"/>
              </a:solidFill>
              <a:ln>
                <a:noFill/>
              </a:ln>
            </p:spPr>
          </p:sp>
          <p:sp>
            <p:nvSpPr>
              <p:cNvPr id="526" name="Google Shape;526;p32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solidFill>
                <a:srgbClr val="A81046"/>
              </a:solidFill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27" name="Google Shape;527;p32"/>
          <p:cNvSpPr txBox="1"/>
          <p:nvPr/>
        </p:nvSpPr>
        <p:spPr>
          <a:xfrm rot="5400000">
            <a:off x="7024650" y="2479432"/>
            <a:ext cx="3791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WHAT SHE BOUGHT BEFORE</a:t>
            </a:r>
            <a:endParaRPr b="1"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28" name="Google Shape;528;p32"/>
          <p:cNvSpPr/>
          <p:nvPr/>
        </p:nvSpPr>
        <p:spPr>
          <a:xfrm>
            <a:off x="3556774" y="-15050"/>
            <a:ext cx="2190300" cy="5158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32"/>
          <p:cNvSpPr txBox="1"/>
          <p:nvPr/>
        </p:nvSpPr>
        <p:spPr>
          <a:xfrm rot="5400000">
            <a:off x="3713038" y="2479432"/>
            <a:ext cx="3791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WHAT DO WE RECOMMEND</a:t>
            </a:r>
            <a:endParaRPr b="1" sz="1100"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530" name="Google Shape;530;p32"/>
          <p:cNvGrpSpPr/>
          <p:nvPr/>
        </p:nvGrpSpPr>
        <p:grpSpPr>
          <a:xfrm>
            <a:off x="483700" y="4944151"/>
            <a:ext cx="2190297" cy="206864"/>
            <a:chOff x="0" y="-24700"/>
            <a:chExt cx="5840792" cy="551638"/>
          </a:xfrm>
        </p:grpSpPr>
        <p:grpSp>
          <p:nvGrpSpPr>
            <p:cNvPr id="531" name="Google Shape;531;p32"/>
            <p:cNvGrpSpPr/>
            <p:nvPr/>
          </p:nvGrpSpPr>
          <p:grpSpPr>
            <a:xfrm>
              <a:off x="2125542" y="-24700"/>
              <a:ext cx="526938" cy="551638"/>
              <a:chOff x="0" y="-38100"/>
              <a:chExt cx="812800" cy="850900"/>
            </a:xfrm>
          </p:grpSpPr>
          <p:sp>
            <p:nvSpPr>
              <p:cNvPr id="532" name="Google Shape;532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CF7FF"/>
              </a:solidFill>
              <a:ln>
                <a:noFill/>
              </a:ln>
            </p:spPr>
          </p:sp>
          <p:sp>
            <p:nvSpPr>
              <p:cNvPr id="533" name="Google Shape;533;p32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solidFill>
                <a:srgbClr val="F2E1CA"/>
              </a:solidFill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4" name="Google Shape;534;p32"/>
            <p:cNvGrpSpPr/>
            <p:nvPr/>
          </p:nvGrpSpPr>
          <p:grpSpPr>
            <a:xfrm>
              <a:off x="0" y="-24700"/>
              <a:ext cx="526938" cy="551638"/>
              <a:chOff x="0" y="-38100"/>
              <a:chExt cx="812800" cy="850900"/>
            </a:xfrm>
          </p:grpSpPr>
          <p:sp>
            <p:nvSpPr>
              <p:cNvPr id="535" name="Google Shape;535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95B1C6"/>
              </a:solidFill>
              <a:ln>
                <a:noFill/>
              </a:ln>
            </p:spPr>
          </p:sp>
          <p:sp>
            <p:nvSpPr>
              <p:cNvPr id="536" name="Google Shape;536;p32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7" name="Google Shape;537;p32"/>
            <p:cNvGrpSpPr/>
            <p:nvPr/>
          </p:nvGrpSpPr>
          <p:grpSpPr>
            <a:xfrm>
              <a:off x="5313854" y="-24700"/>
              <a:ext cx="526938" cy="551638"/>
              <a:chOff x="0" y="-38100"/>
              <a:chExt cx="812800" cy="850900"/>
            </a:xfrm>
          </p:grpSpPr>
          <p:sp>
            <p:nvSpPr>
              <p:cNvPr id="538" name="Google Shape;538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A874D"/>
              </a:solidFill>
              <a:ln>
                <a:noFill/>
              </a:ln>
            </p:spPr>
          </p:sp>
          <p:sp>
            <p:nvSpPr>
              <p:cNvPr id="539" name="Google Shape;539;p32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0" name="Google Shape;540;p32"/>
            <p:cNvGrpSpPr/>
            <p:nvPr/>
          </p:nvGrpSpPr>
          <p:grpSpPr>
            <a:xfrm>
              <a:off x="3188313" y="-24700"/>
              <a:ext cx="526938" cy="551638"/>
              <a:chOff x="0" y="-38100"/>
              <a:chExt cx="812800" cy="850900"/>
            </a:xfrm>
          </p:grpSpPr>
          <p:sp>
            <p:nvSpPr>
              <p:cNvPr id="541" name="Google Shape;541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DAC8"/>
              </a:solidFill>
              <a:ln>
                <a:noFill/>
              </a:ln>
            </p:spPr>
          </p:sp>
          <p:sp>
            <p:nvSpPr>
              <p:cNvPr id="542" name="Google Shape;542;p32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solidFill>
                <a:srgbClr val="B8B8B8"/>
              </a:solidFill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3" name="Google Shape;543;p32"/>
            <p:cNvGrpSpPr/>
            <p:nvPr/>
          </p:nvGrpSpPr>
          <p:grpSpPr>
            <a:xfrm>
              <a:off x="1062771" y="-24700"/>
              <a:ext cx="526938" cy="551638"/>
              <a:chOff x="0" y="-38100"/>
              <a:chExt cx="812800" cy="850900"/>
            </a:xfrm>
          </p:grpSpPr>
          <p:sp>
            <p:nvSpPr>
              <p:cNvPr id="544" name="Google Shape;544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C9D9"/>
              </a:solidFill>
              <a:ln>
                <a:noFill/>
              </a:ln>
            </p:spPr>
          </p:sp>
          <p:sp>
            <p:nvSpPr>
              <p:cNvPr id="545" name="Google Shape;545;p32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solidFill>
                <a:srgbClr val="A81046"/>
              </a:solidFill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6" name="Google Shape;546;p32"/>
            <p:cNvGrpSpPr/>
            <p:nvPr/>
          </p:nvGrpSpPr>
          <p:grpSpPr>
            <a:xfrm>
              <a:off x="4251083" y="-24700"/>
              <a:ext cx="526938" cy="551638"/>
              <a:chOff x="0" y="-38100"/>
              <a:chExt cx="812800" cy="850900"/>
            </a:xfrm>
          </p:grpSpPr>
          <p:sp>
            <p:nvSpPr>
              <p:cNvPr id="547" name="Google Shape;547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DC9A79"/>
              </a:solidFill>
              <a:ln>
                <a:noFill/>
              </a:ln>
            </p:spPr>
          </p:sp>
          <p:sp>
            <p:nvSpPr>
              <p:cNvPr id="548" name="Google Shape;548;p32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solidFill>
                <a:srgbClr val="A81046"/>
              </a:solidFill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49" name="Google Shape;549;p32"/>
          <p:cNvGrpSpPr/>
          <p:nvPr/>
        </p:nvGrpSpPr>
        <p:grpSpPr>
          <a:xfrm>
            <a:off x="5977241" y="0"/>
            <a:ext cx="2686965" cy="5123315"/>
            <a:chOff x="5977241" y="0"/>
            <a:chExt cx="2686965" cy="5123315"/>
          </a:xfrm>
        </p:grpSpPr>
        <p:pic>
          <p:nvPicPr>
            <p:cNvPr id="550" name="Google Shape;550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77250" y="4603655"/>
              <a:ext cx="2686949" cy="51966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51" name="Google Shape;551;p32"/>
            <p:cNvGrpSpPr/>
            <p:nvPr/>
          </p:nvGrpSpPr>
          <p:grpSpPr>
            <a:xfrm>
              <a:off x="5977241" y="0"/>
              <a:ext cx="2686965" cy="4603637"/>
              <a:chOff x="687029" y="231575"/>
              <a:chExt cx="2743201" cy="5486399"/>
            </a:xfrm>
          </p:grpSpPr>
          <p:pic>
            <p:nvPicPr>
              <p:cNvPr id="552" name="Google Shape;552;p3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87030" y="231575"/>
                <a:ext cx="2743198" cy="1828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3" name="Google Shape;553;p3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87029" y="2060375"/>
                <a:ext cx="2743201" cy="18287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4" name="Google Shape;554;p32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87029" y="3889175"/>
                <a:ext cx="2743201" cy="18287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555" name="Google Shape;555;p32"/>
          <p:cNvPicPr preferRelativeResize="0"/>
          <p:nvPr/>
        </p:nvPicPr>
        <p:blipFill rotWithShape="1">
          <a:blip r:embed="rId7">
            <a:alphaModFix/>
          </a:blip>
          <a:srcRect b="0" l="81940" r="-916" t="0"/>
          <a:stretch/>
        </p:blipFill>
        <p:spPr>
          <a:xfrm>
            <a:off x="4360037" y="4083775"/>
            <a:ext cx="914399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32"/>
          <p:cNvPicPr preferRelativeResize="0"/>
          <p:nvPr/>
        </p:nvPicPr>
        <p:blipFill rotWithShape="1">
          <a:blip r:embed="rId7">
            <a:alphaModFix/>
          </a:blip>
          <a:srcRect b="0" l="61454" r="19569" t="0"/>
          <a:stretch/>
        </p:blipFill>
        <p:spPr>
          <a:xfrm>
            <a:off x="3812675" y="3097813"/>
            <a:ext cx="11104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2"/>
          <p:cNvPicPr preferRelativeResize="0"/>
          <p:nvPr/>
        </p:nvPicPr>
        <p:blipFill rotWithShape="1">
          <a:blip r:embed="rId7">
            <a:alphaModFix/>
          </a:blip>
          <a:srcRect b="0" l="41033" r="39991" t="0"/>
          <a:stretch/>
        </p:blipFill>
        <p:spPr>
          <a:xfrm>
            <a:off x="4262012" y="2111850"/>
            <a:ext cx="11104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2"/>
          <p:cNvPicPr preferRelativeResize="0"/>
          <p:nvPr/>
        </p:nvPicPr>
        <p:blipFill rotWithShape="1">
          <a:blip r:embed="rId7">
            <a:alphaModFix/>
          </a:blip>
          <a:srcRect b="0" l="20009" r="61014" t="0"/>
          <a:stretch/>
        </p:blipFill>
        <p:spPr>
          <a:xfrm>
            <a:off x="3855125" y="1125888"/>
            <a:ext cx="11104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2"/>
          <p:cNvPicPr preferRelativeResize="0"/>
          <p:nvPr/>
        </p:nvPicPr>
        <p:blipFill rotWithShape="1">
          <a:blip r:embed="rId7">
            <a:alphaModFix/>
          </a:blip>
          <a:srcRect b="0" l="-1146" r="82170" t="0"/>
          <a:stretch/>
        </p:blipFill>
        <p:spPr>
          <a:xfrm>
            <a:off x="4453200" y="139925"/>
            <a:ext cx="11104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12676" y="3180201"/>
            <a:ext cx="1058949" cy="83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33"/>
          <p:cNvPicPr preferRelativeResize="0"/>
          <p:nvPr/>
        </p:nvPicPr>
        <p:blipFill rotWithShape="1">
          <a:blip r:embed="rId3">
            <a:alphaModFix/>
          </a:blip>
          <a:srcRect b="9618" l="0" r="0" t="9618"/>
          <a:stretch/>
        </p:blipFill>
        <p:spPr>
          <a:xfrm>
            <a:off x="4900795" y="0"/>
            <a:ext cx="4243207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6" name="Google Shape;566;p33"/>
          <p:cNvGrpSpPr/>
          <p:nvPr/>
        </p:nvGrpSpPr>
        <p:grpSpPr>
          <a:xfrm>
            <a:off x="500631" y="-6"/>
            <a:ext cx="2587897" cy="216113"/>
            <a:chOff x="610871" y="-6"/>
            <a:chExt cx="2587897" cy="216113"/>
          </a:xfrm>
        </p:grpSpPr>
        <p:grpSp>
          <p:nvGrpSpPr>
            <p:cNvPr id="567" name="Google Shape;567;p33"/>
            <p:cNvGrpSpPr/>
            <p:nvPr/>
          </p:nvGrpSpPr>
          <p:grpSpPr>
            <a:xfrm rot="10800000">
              <a:off x="2204407" y="9253"/>
              <a:ext cx="197592" cy="206854"/>
              <a:chOff x="0" y="-38100"/>
              <a:chExt cx="812800" cy="850900"/>
            </a:xfrm>
          </p:grpSpPr>
          <p:sp>
            <p:nvSpPr>
              <p:cNvPr id="568" name="Google Shape;568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9775D"/>
              </a:solidFill>
              <a:ln>
                <a:noFill/>
              </a:ln>
            </p:spPr>
          </p:sp>
          <p:sp>
            <p:nvSpPr>
              <p:cNvPr id="569" name="Google Shape;569;p33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33"/>
            <p:cNvGrpSpPr/>
            <p:nvPr/>
          </p:nvGrpSpPr>
          <p:grpSpPr>
            <a:xfrm>
              <a:off x="1407640" y="-6"/>
              <a:ext cx="197592" cy="206854"/>
              <a:chOff x="0" y="-38100"/>
              <a:chExt cx="812800" cy="850900"/>
            </a:xfrm>
          </p:grpSpPr>
          <p:sp>
            <p:nvSpPr>
              <p:cNvPr id="571" name="Google Shape;571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9775D"/>
              </a:solidFill>
              <a:ln>
                <a:noFill/>
              </a:ln>
            </p:spPr>
          </p:sp>
          <p:sp>
            <p:nvSpPr>
              <p:cNvPr id="572" name="Google Shape;572;p33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33"/>
            <p:cNvGrpSpPr/>
            <p:nvPr/>
          </p:nvGrpSpPr>
          <p:grpSpPr>
            <a:xfrm rot="10800000">
              <a:off x="3001176" y="9253"/>
              <a:ext cx="197592" cy="206854"/>
              <a:chOff x="0" y="-38100"/>
              <a:chExt cx="812800" cy="850900"/>
            </a:xfrm>
          </p:grpSpPr>
          <p:sp>
            <p:nvSpPr>
              <p:cNvPr id="574" name="Google Shape;574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DBBBBA"/>
              </a:solidFill>
              <a:ln>
                <a:noFill/>
              </a:ln>
            </p:spPr>
          </p:sp>
          <p:sp>
            <p:nvSpPr>
              <p:cNvPr id="575" name="Google Shape;575;p33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33"/>
            <p:cNvGrpSpPr/>
            <p:nvPr/>
          </p:nvGrpSpPr>
          <p:grpSpPr>
            <a:xfrm>
              <a:off x="610871" y="-6"/>
              <a:ext cx="197592" cy="206854"/>
              <a:chOff x="0" y="-38100"/>
              <a:chExt cx="812800" cy="850900"/>
            </a:xfrm>
          </p:grpSpPr>
          <p:sp>
            <p:nvSpPr>
              <p:cNvPr id="577" name="Google Shape;577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DBBBBA"/>
              </a:solidFill>
              <a:ln>
                <a:noFill/>
              </a:ln>
            </p:spPr>
          </p:sp>
          <p:sp>
            <p:nvSpPr>
              <p:cNvPr id="578" name="Google Shape;578;p33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33"/>
            <p:cNvGrpSpPr/>
            <p:nvPr/>
          </p:nvGrpSpPr>
          <p:grpSpPr>
            <a:xfrm rot="10800000">
              <a:off x="1806022" y="9253"/>
              <a:ext cx="197592" cy="206854"/>
              <a:chOff x="0" y="-38100"/>
              <a:chExt cx="812800" cy="850900"/>
            </a:xfrm>
          </p:grpSpPr>
          <p:sp>
            <p:nvSpPr>
              <p:cNvPr id="580" name="Google Shape;580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C4A7D"/>
              </a:solidFill>
              <a:ln>
                <a:noFill/>
              </a:ln>
            </p:spPr>
          </p:sp>
          <p:sp>
            <p:nvSpPr>
              <p:cNvPr id="581" name="Google Shape;581;p33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33"/>
            <p:cNvGrpSpPr/>
            <p:nvPr/>
          </p:nvGrpSpPr>
          <p:grpSpPr>
            <a:xfrm rot="10800000">
              <a:off x="2602792" y="9253"/>
              <a:ext cx="197592" cy="206854"/>
              <a:chOff x="0" y="-38100"/>
              <a:chExt cx="812800" cy="850900"/>
            </a:xfrm>
          </p:grpSpPr>
          <p:sp>
            <p:nvSpPr>
              <p:cNvPr id="583" name="Google Shape;583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E9B9A"/>
              </a:solidFill>
              <a:ln>
                <a:noFill/>
              </a:ln>
            </p:spPr>
          </p:sp>
          <p:sp>
            <p:nvSpPr>
              <p:cNvPr id="584" name="Google Shape;584;p33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33"/>
            <p:cNvGrpSpPr/>
            <p:nvPr/>
          </p:nvGrpSpPr>
          <p:grpSpPr>
            <a:xfrm>
              <a:off x="1009255" y="-6"/>
              <a:ext cx="197592" cy="206854"/>
              <a:chOff x="0" y="-38100"/>
              <a:chExt cx="812800" cy="850900"/>
            </a:xfrm>
          </p:grpSpPr>
          <p:sp>
            <p:nvSpPr>
              <p:cNvPr id="586" name="Google Shape;586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E9B9A"/>
              </a:solidFill>
              <a:ln>
                <a:noFill/>
              </a:ln>
            </p:spPr>
          </p:sp>
          <p:sp>
            <p:nvSpPr>
              <p:cNvPr id="587" name="Google Shape;587;p33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88" name="Google Shape;588;p33"/>
          <p:cNvGrpSpPr/>
          <p:nvPr/>
        </p:nvGrpSpPr>
        <p:grpSpPr>
          <a:xfrm>
            <a:off x="500631" y="4927394"/>
            <a:ext cx="2587897" cy="216113"/>
            <a:chOff x="293471" y="4927394"/>
            <a:chExt cx="2587897" cy="216113"/>
          </a:xfrm>
        </p:grpSpPr>
        <p:grpSp>
          <p:nvGrpSpPr>
            <p:cNvPr id="589" name="Google Shape;589;p33"/>
            <p:cNvGrpSpPr/>
            <p:nvPr/>
          </p:nvGrpSpPr>
          <p:grpSpPr>
            <a:xfrm rot="10800000">
              <a:off x="1887007" y="4936653"/>
              <a:ext cx="197592" cy="206854"/>
              <a:chOff x="0" y="-38100"/>
              <a:chExt cx="812800" cy="850900"/>
            </a:xfrm>
          </p:grpSpPr>
          <p:sp>
            <p:nvSpPr>
              <p:cNvPr id="590" name="Google Shape;590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9775D"/>
              </a:solidFill>
              <a:ln>
                <a:noFill/>
              </a:ln>
            </p:spPr>
          </p:sp>
          <p:sp>
            <p:nvSpPr>
              <p:cNvPr id="591" name="Google Shape;591;p33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2" name="Google Shape;592;p33"/>
            <p:cNvGrpSpPr/>
            <p:nvPr/>
          </p:nvGrpSpPr>
          <p:grpSpPr>
            <a:xfrm>
              <a:off x="1090240" y="4927394"/>
              <a:ext cx="197592" cy="206854"/>
              <a:chOff x="0" y="-38100"/>
              <a:chExt cx="812800" cy="850900"/>
            </a:xfrm>
          </p:grpSpPr>
          <p:sp>
            <p:nvSpPr>
              <p:cNvPr id="593" name="Google Shape;593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9775D"/>
              </a:solidFill>
              <a:ln>
                <a:noFill/>
              </a:ln>
            </p:spPr>
          </p:sp>
          <p:sp>
            <p:nvSpPr>
              <p:cNvPr id="594" name="Google Shape;594;p33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5" name="Google Shape;595;p33"/>
            <p:cNvGrpSpPr/>
            <p:nvPr/>
          </p:nvGrpSpPr>
          <p:grpSpPr>
            <a:xfrm rot="10800000">
              <a:off x="2683776" y="4936653"/>
              <a:ext cx="197592" cy="206854"/>
              <a:chOff x="0" y="-38100"/>
              <a:chExt cx="812800" cy="850900"/>
            </a:xfrm>
          </p:grpSpPr>
          <p:sp>
            <p:nvSpPr>
              <p:cNvPr id="596" name="Google Shape;596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DBBBBA"/>
              </a:solidFill>
              <a:ln>
                <a:noFill/>
              </a:ln>
            </p:spPr>
          </p:sp>
          <p:sp>
            <p:nvSpPr>
              <p:cNvPr id="597" name="Google Shape;597;p33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8" name="Google Shape;598;p33"/>
            <p:cNvGrpSpPr/>
            <p:nvPr/>
          </p:nvGrpSpPr>
          <p:grpSpPr>
            <a:xfrm>
              <a:off x="293471" y="4927394"/>
              <a:ext cx="197592" cy="206854"/>
              <a:chOff x="0" y="-38100"/>
              <a:chExt cx="812800" cy="850900"/>
            </a:xfrm>
          </p:grpSpPr>
          <p:sp>
            <p:nvSpPr>
              <p:cNvPr id="599" name="Google Shape;599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DBBBBA"/>
              </a:solidFill>
              <a:ln>
                <a:noFill/>
              </a:ln>
            </p:spPr>
          </p:sp>
          <p:sp>
            <p:nvSpPr>
              <p:cNvPr id="600" name="Google Shape;600;p33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1" name="Google Shape;601;p33"/>
            <p:cNvGrpSpPr/>
            <p:nvPr/>
          </p:nvGrpSpPr>
          <p:grpSpPr>
            <a:xfrm rot="10800000">
              <a:off x="1488622" y="4936653"/>
              <a:ext cx="197592" cy="206854"/>
              <a:chOff x="0" y="-38100"/>
              <a:chExt cx="812800" cy="850900"/>
            </a:xfrm>
          </p:grpSpPr>
          <p:sp>
            <p:nvSpPr>
              <p:cNvPr id="602" name="Google Shape;602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C4A7D"/>
              </a:solidFill>
              <a:ln>
                <a:noFill/>
              </a:ln>
            </p:spPr>
          </p:sp>
          <p:sp>
            <p:nvSpPr>
              <p:cNvPr id="603" name="Google Shape;603;p33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4" name="Google Shape;604;p33"/>
            <p:cNvGrpSpPr/>
            <p:nvPr/>
          </p:nvGrpSpPr>
          <p:grpSpPr>
            <a:xfrm rot="10800000">
              <a:off x="2285392" y="4936653"/>
              <a:ext cx="197592" cy="206854"/>
              <a:chOff x="0" y="-38100"/>
              <a:chExt cx="812800" cy="850900"/>
            </a:xfrm>
          </p:grpSpPr>
          <p:sp>
            <p:nvSpPr>
              <p:cNvPr id="605" name="Google Shape;605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E9B9A"/>
              </a:solidFill>
              <a:ln>
                <a:noFill/>
              </a:ln>
            </p:spPr>
          </p:sp>
          <p:sp>
            <p:nvSpPr>
              <p:cNvPr id="606" name="Google Shape;606;p33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7" name="Google Shape;607;p33"/>
            <p:cNvGrpSpPr/>
            <p:nvPr/>
          </p:nvGrpSpPr>
          <p:grpSpPr>
            <a:xfrm>
              <a:off x="691855" y="4927394"/>
              <a:ext cx="197592" cy="206854"/>
              <a:chOff x="0" y="-38100"/>
              <a:chExt cx="812800" cy="850900"/>
            </a:xfrm>
          </p:grpSpPr>
          <p:sp>
            <p:nvSpPr>
              <p:cNvPr id="608" name="Google Shape;608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E9B9A"/>
              </a:solidFill>
              <a:ln>
                <a:noFill/>
              </a:ln>
            </p:spPr>
          </p:sp>
          <p:sp>
            <p:nvSpPr>
              <p:cNvPr id="609" name="Google Shape;609;p33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610" name="Google Shape;61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0800" y="378800"/>
            <a:ext cx="4243199" cy="29921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1" name="Google Shape;611;p33"/>
          <p:cNvGrpSpPr/>
          <p:nvPr/>
        </p:nvGrpSpPr>
        <p:grpSpPr>
          <a:xfrm>
            <a:off x="514350" y="2070074"/>
            <a:ext cx="2781338" cy="1579304"/>
            <a:chOff x="0" y="-104775"/>
            <a:chExt cx="7416900" cy="4211478"/>
          </a:xfrm>
        </p:grpSpPr>
        <p:sp>
          <p:nvSpPr>
            <p:cNvPr id="612" name="Google Shape;612;p33"/>
            <p:cNvSpPr txBox="1"/>
            <p:nvPr/>
          </p:nvSpPr>
          <p:spPr>
            <a:xfrm>
              <a:off x="0" y="1971903"/>
              <a:ext cx="7416900" cy="213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Nunito"/>
                  <a:ea typeface="Nunito"/>
                  <a:cs typeface="Nunito"/>
                  <a:sym typeface="Nunito"/>
                </a:rPr>
                <a:t>Profile :  </a:t>
              </a:r>
              <a:endParaRPr b="1" sz="1000"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marR="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Nunito Light"/>
                  <a:ea typeface="Nunito Light"/>
                  <a:cs typeface="Nunito Light"/>
                  <a:sym typeface="Nunito Light"/>
                </a:rPr>
                <a:t>- 16 years old </a:t>
              </a:r>
              <a:endParaRPr sz="1000"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indent="0" lvl="0" marL="0" marR="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Nunito"/>
                  <a:ea typeface="Nunito"/>
                  <a:cs typeface="Nunito"/>
                  <a:sym typeface="Nunito"/>
                </a:rPr>
                <a:t>- </a:t>
              </a:r>
              <a:r>
                <a:rPr b="1" lang="en" sz="1000">
                  <a:solidFill>
                    <a:srgbClr val="1D4A7D"/>
                  </a:solidFill>
                  <a:latin typeface="Nunito"/>
                  <a:ea typeface="Nunito"/>
                  <a:cs typeface="Nunito"/>
                  <a:sym typeface="Nunito"/>
                </a:rPr>
                <a:t>no purchase data</a:t>
              </a:r>
              <a:endParaRPr b="1" sz="1000">
                <a:solidFill>
                  <a:srgbClr val="1D4A7D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marR="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Nunito"/>
                  <a:ea typeface="Nunito"/>
                  <a:cs typeface="Nunito"/>
                  <a:sym typeface="Nunito"/>
                </a:rPr>
                <a:t>- </a:t>
              </a:r>
              <a:r>
                <a:rPr b="1" lang="en" sz="1000">
                  <a:solidFill>
                    <a:srgbClr val="C12A1C"/>
                  </a:solidFill>
                  <a:latin typeface="Nunito"/>
                  <a:ea typeface="Nunito"/>
                  <a:cs typeface="Nunito"/>
                  <a:sym typeface="Nunito"/>
                </a:rPr>
                <a:t>so this recommendation would not work</a:t>
              </a:r>
              <a:endParaRPr b="1" sz="1000">
                <a:solidFill>
                  <a:srgbClr val="C12A1C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13" name="Google Shape;613;p33"/>
            <p:cNvSpPr txBox="1"/>
            <p:nvPr/>
          </p:nvSpPr>
          <p:spPr>
            <a:xfrm>
              <a:off x="0" y="-104775"/>
              <a:ext cx="7416900" cy="157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Customer C -  </a:t>
              </a:r>
              <a:endParaRPr sz="16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indent="0" lvl="0" marL="0" marR="0" rtl="0" algn="l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A typical Cold Start Problem</a:t>
              </a:r>
              <a:endParaRPr b="1" sz="1600">
                <a:solidFill>
                  <a:srgbClr val="171616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614" name="Google Shape;614;p33"/>
          <p:cNvSpPr txBox="1"/>
          <p:nvPr/>
        </p:nvSpPr>
        <p:spPr>
          <a:xfrm>
            <a:off x="453700" y="3724350"/>
            <a:ext cx="3361800" cy="985200"/>
          </a:xfrm>
          <a:prstGeom prst="rect">
            <a:avLst/>
          </a:prstGeom>
          <a:solidFill>
            <a:srgbClr val="D3676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&gt;&gt; solution &gt;&gt;</a:t>
            </a:r>
            <a:endParaRPr b="1" i="1" sz="1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1000">
                <a:solidFill>
                  <a:srgbClr val="F4CCCC"/>
                </a:solidFill>
                <a:latin typeface="Nunito"/>
                <a:ea typeface="Nunito"/>
                <a:cs typeface="Nunito"/>
                <a:sym typeface="Nunito"/>
              </a:rPr>
              <a:t>hybrid approaches </a:t>
            </a:r>
            <a:r>
              <a:rPr b="1"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that combine different recommendation techniques. </a:t>
            </a:r>
            <a:r>
              <a:rPr b="1"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</a:t>
            </a:r>
            <a:r>
              <a:rPr b="1"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.g. recommend the most popular items of this week</a:t>
            </a:r>
            <a:endParaRPr b="1" sz="1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